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8.svg" ContentType="image/svg+xml"/>
  <Override PartName="/ppt/media/image22.svg" ContentType="image/svg+xml"/>
  <Override PartName="/ppt/media/image3.svg" ContentType="image/svg+xml"/>
  <Override PartName="/ppt/media/image4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5" r:id="rId3"/>
    <p:sldMasterId id="2147483668" r:id="rId4"/>
    <p:sldMasterId id="2147483688" r:id="rId5"/>
    <p:sldMasterId id="2147484015" r:id="rId6"/>
  </p:sldMasterIdLst>
  <p:notesMasterIdLst>
    <p:notesMasterId r:id="rId8"/>
  </p:notesMasterIdLst>
  <p:handoutMasterIdLst>
    <p:handoutMasterId r:id="rId13"/>
  </p:handoutMasterIdLst>
  <p:sldIdLst>
    <p:sldId id="16771580" r:id="rId7"/>
    <p:sldId id="261" r:id="rId9"/>
    <p:sldId id="16777215" r:id="rId10"/>
    <p:sldId id="271" r:id="rId11"/>
    <p:sldId id="16771612" r:id="rId12"/>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45" autoAdjust="0"/>
    <p:restoredTop sz="93629" autoAdjust="0"/>
  </p:normalViewPr>
  <p:slideViewPr>
    <p:cSldViewPr snapToGrid="0">
      <p:cViewPr varScale="1">
        <p:scale>
          <a:sx n="81" d="100"/>
          <a:sy n="81" d="100"/>
        </p:scale>
        <p:origin x="1080" y="488"/>
      </p:cViewPr>
      <p:guideLst/>
    </p:cSldViewPr>
  </p:slideViewPr>
  <p:notesTextViewPr>
    <p:cViewPr>
      <p:scale>
        <a:sx n="1" d="1"/>
        <a:sy n="1" d="1"/>
      </p:scale>
      <p:origin x="0" y="0"/>
    </p:cViewPr>
  </p:notesTextViewPr>
  <p:sorterViewPr>
    <p:cViewPr varScale="1">
      <p:scale>
        <a:sx n="1" d="1"/>
        <a:sy n="1" d="1"/>
      </p:scale>
      <p:origin x="0" y="-33390"/>
    </p:cViewPr>
  </p:sorter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gs" Target="tags/tag10.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A3DFBC-8375-4447-A557-6212CF4C1E53}"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6C99EB-BEB7-4517-BCB5-EDF8EE43249C}"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A4EA3-7385-7043-903F-C68E7B85BEE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5C51A-A1A2-5841-BB01-BF878DE935A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4" Type="http://schemas.openxmlformats.org/officeDocument/2006/relationships/image" Target="../media/image42.sv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4.xml"/><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8.xml"/><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ver_WiproBlue">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0519" cy="6857167"/>
          </a:xfrm>
          <a:prstGeom prst="rect">
            <a:avLst/>
          </a:prstGeom>
        </p:spPr>
      </p:pic>
      <p:sp>
        <p:nvSpPr>
          <p:cNvPr id="4" name="Title 1"/>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5"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7"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pic>
        <p:nvPicPr>
          <p:cNvPr id="6" name="图片 5"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_and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65125"/>
            <a:ext cx="10842022" cy="1325563"/>
          </a:xfrm>
        </p:spPr>
        <p:txBody>
          <a:bodyPr/>
          <a:lstStyle/>
          <a:p>
            <a:r>
              <a:rPr lang="en-US"/>
              <a:t>Click to add title</a:t>
            </a:r>
            <a:endParaRPr lang="en-US"/>
          </a:p>
        </p:txBody>
      </p:sp>
      <p:sp>
        <p:nvSpPr>
          <p:cNvPr id="3" name="Content Placeholder 2"/>
          <p:cNvSpPr>
            <a:spLocks noGrp="1"/>
          </p:cNvSpPr>
          <p:nvPr>
            <p:ph idx="1" hasCustomPrompt="1"/>
          </p:nvPr>
        </p:nvSpPr>
        <p:spPr>
          <a:xfrm>
            <a:off x="674741" y="1825625"/>
            <a:ext cx="10842022" cy="4351338"/>
          </a:xfrm>
        </p:spPr>
        <p:txBody>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Content_1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7"/>
            <a:ext cx="11509248" cy="850327"/>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8"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26" name="Text Placeholder 38"/>
          <p:cNvSpPr>
            <a:spLocks noGrp="1"/>
          </p:cNvSpPr>
          <p:nvPr>
            <p:ph type="body" sz="quarter" idx="15" hasCustomPrompt="1"/>
          </p:nvPr>
        </p:nvSpPr>
        <p:spPr>
          <a:xfrm>
            <a:off x="350760"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8"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32" name="Text Placeholder 38"/>
          <p:cNvSpPr>
            <a:spLocks noGrp="1"/>
          </p:cNvSpPr>
          <p:nvPr>
            <p:ph type="body" sz="quarter" idx="22" hasCustomPrompt="1"/>
          </p:nvPr>
        </p:nvSpPr>
        <p:spPr>
          <a:xfrm>
            <a:off x="350760"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4" name="Text Placeholder 2"/>
          <p:cNvSpPr>
            <a:spLocks noGrp="1"/>
          </p:cNvSpPr>
          <p:nvPr>
            <p:ph type="body" sz="quarter" idx="23" hasCustomPrompt="1"/>
          </p:nvPr>
        </p:nvSpPr>
        <p:spPr>
          <a:xfrm>
            <a:off x="1171788"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6" name="Text Placeholder 38"/>
          <p:cNvSpPr>
            <a:spLocks noGrp="1"/>
          </p:cNvSpPr>
          <p:nvPr>
            <p:ph type="body" sz="quarter" idx="25" hasCustomPrompt="1"/>
          </p:nvPr>
        </p:nvSpPr>
        <p:spPr>
          <a:xfrm>
            <a:off x="350760"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57" name="Text Placeholder 2"/>
          <p:cNvSpPr>
            <a:spLocks noGrp="1"/>
          </p:cNvSpPr>
          <p:nvPr>
            <p:ph type="body" sz="quarter" idx="26" hasCustomPrompt="1"/>
          </p:nvPr>
        </p:nvSpPr>
        <p:spPr>
          <a:xfrm>
            <a:off x="7072717"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9" name="Text Placeholder 38"/>
          <p:cNvSpPr>
            <a:spLocks noGrp="1"/>
          </p:cNvSpPr>
          <p:nvPr>
            <p:ph type="body" sz="quarter" idx="28" hasCustomPrompt="1"/>
          </p:nvPr>
        </p:nvSpPr>
        <p:spPr>
          <a:xfrm>
            <a:off x="6262033"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sp>
        <p:nvSpPr>
          <p:cNvPr id="60" name="Text Placeholder 2"/>
          <p:cNvSpPr>
            <a:spLocks noGrp="1"/>
          </p:cNvSpPr>
          <p:nvPr>
            <p:ph type="body" sz="quarter" idx="29" hasCustomPrompt="1"/>
          </p:nvPr>
        </p:nvSpPr>
        <p:spPr>
          <a:xfrm>
            <a:off x="7072717"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2" name="Text Placeholder 38"/>
          <p:cNvSpPr>
            <a:spLocks noGrp="1"/>
          </p:cNvSpPr>
          <p:nvPr>
            <p:ph type="body" sz="quarter" idx="31" hasCustomPrompt="1"/>
          </p:nvPr>
        </p:nvSpPr>
        <p:spPr>
          <a:xfrm>
            <a:off x="6262033"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05</a:t>
            </a:r>
            <a:endParaRPr lang="en-US"/>
          </a:p>
        </p:txBody>
      </p:sp>
      <p:sp>
        <p:nvSpPr>
          <p:cNvPr id="63" name="Text Placeholder 2"/>
          <p:cNvSpPr>
            <a:spLocks noGrp="1"/>
          </p:cNvSpPr>
          <p:nvPr>
            <p:ph type="body" sz="quarter" idx="32" hasCustomPrompt="1"/>
          </p:nvPr>
        </p:nvSpPr>
        <p:spPr>
          <a:xfrm>
            <a:off x="7072717"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5" name="Text Placeholder 38"/>
          <p:cNvSpPr>
            <a:spLocks noGrp="1"/>
          </p:cNvSpPr>
          <p:nvPr>
            <p:ph type="body" sz="quarter" idx="34" hasCustomPrompt="1"/>
          </p:nvPr>
        </p:nvSpPr>
        <p:spPr>
          <a:xfrm>
            <a:off x="6262033"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06</a:t>
            </a:r>
            <a:endParaRPr lang="en-US"/>
          </a:p>
        </p:txBody>
      </p:sp>
      <p:pic>
        <p:nvPicPr>
          <p:cNvPr id="33" name="Picture 3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116762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5" name="Text Placeholder 2"/>
          <p:cNvSpPr>
            <a:spLocks noGrp="1"/>
          </p:cNvSpPr>
          <p:nvPr>
            <p:ph type="body" sz="quarter" idx="36" hasCustomPrompt="1"/>
          </p:nvPr>
        </p:nvSpPr>
        <p:spPr>
          <a:xfrm>
            <a:off x="706855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6" name="Text Placeholder 2"/>
          <p:cNvSpPr>
            <a:spLocks noGrp="1"/>
          </p:cNvSpPr>
          <p:nvPr>
            <p:ph type="body" sz="quarter" idx="37" hasCustomPrompt="1"/>
          </p:nvPr>
        </p:nvSpPr>
        <p:spPr>
          <a:xfrm>
            <a:off x="7068551"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7" name="Text Placeholder 2"/>
          <p:cNvSpPr>
            <a:spLocks noGrp="1"/>
          </p:cNvSpPr>
          <p:nvPr>
            <p:ph type="body" sz="quarter" idx="38" hasCustomPrompt="1"/>
          </p:nvPr>
        </p:nvSpPr>
        <p:spPr>
          <a:xfrm>
            <a:off x="7068551"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8" name="Text Placeholder 2"/>
          <p:cNvSpPr>
            <a:spLocks noGrp="1"/>
          </p:cNvSpPr>
          <p:nvPr>
            <p:ph type="body" sz="quarter" idx="39" hasCustomPrompt="1"/>
          </p:nvPr>
        </p:nvSpPr>
        <p:spPr>
          <a:xfrm>
            <a:off x="1171787"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9" name="Text Placeholder 2"/>
          <p:cNvSpPr>
            <a:spLocks noGrp="1"/>
          </p:cNvSpPr>
          <p:nvPr>
            <p:ph type="body" sz="quarter" idx="40" hasCustomPrompt="1"/>
          </p:nvPr>
        </p:nvSpPr>
        <p:spPr>
          <a:xfrm>
            <a:off x="1171787"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ext Content_1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97358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accent4"/>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accent3"/>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accent1"/>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accent5"/>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6"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47"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2"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5"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Content_1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5764007" y="2890525"/>
            <a:ext cx="6096000" cy="415591"/>
          </a:xfrm>
          <a:prstGeom prst="rect">
            <a:avLst/>
          </a:prstGeom>
        </p:spPr>
        <p:txBody>
          <a:bodyPr lIns="45720" tIns="45720" rIns="45720" bIns="45720" anchor="ctr" anchorCtr="0">
            <a:noAutofit/>
          </a:bodyPr>
          <a:lstStyle>
            <a:lvl1pPr>
              <a:defRPr lang="en-US" sz="2400" b="1" dirty="0">
                <a:solidFill>
                  <a:schemeClr val="tx2"/>
                </a:solidFill>
              </a:defRPr>
            </a:lvl1pPr>
          </a:lstStyle>
          <a:p>
            <a:pPr marL="0" lvl="0" indent="0">
              <a:buNone/>
            </a:pPr>
            <a:r>
              <a:rPr lang="en-US"/>
              <a:t>Title</a:t>
            </a:r>
            <a:endParaRPr lang="en-US"/>
          </a:p>
        </p:txBody>
      </p:sp>
      <p:sp>
        <p:nvSpPr>
          <p:cNvPr id="37" name="Text Placeholder 38"/>
          <p:cNvSpPr>
            <a:spLocks noGrp="1"/>
          </p:cNvSpPr>
          <p:nvPr>
            <p:ph type="body" sz="quarter" idx="28" hasCustomPrompt="1"/>
          </p:nvPr>
        </p:nvSpPr>
        <p:spPr>
          <a:xfrm>
            <a:off x="5764007" y="2041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18" name="Picture 1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9" name="Title 1"/>
          <p:cNvSpPr>
            <a:spLocks noGrp="1"/>
          </p:cNvSpPr>
          <p:nvPr>
            <p:ph type="ctrTitle" hasCustomPrompt="1"/>
          </p:nvPr>
        </p:nvSpPr>
        <p:spPr>
          <a:xfrm>
            <a:off x="350761" y="1635716"/>
            <a:ext cx="5054361" cy="3586571"/>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Halvah gummies</a:t>
            </a:r>
            <a:br>
              <a:rPr lang="en-US"/>
            </a:br>
            <a:r>
              <a:rPr lang="en-US"/>
              <a:t>Cupcakes</a:t>
            </a:r>
            <a:br>
              <a:rPr lang="en-US"/>
            </a:br>
            <a:r>
              <a:rPr lang="en-US"/>
              <a:t>Gummies</a:t>
            </a:r>
            <a:br>
              <a:rPr lang="en-US"/>
            </a:br>
            <a:r>
              <a:rPr lang="en-US"/>
              <a:t>Jelly Beans</a:t>
            </a:r>
            <a:br>
              <a:rPr lang="en-US"/>
            </a:br>
            <a:r>
              <a:rPr lang="en-US"/>
              <a:t>Macaroon Donut</a:t>
            </a:r>
            <a:endParaRPr lang="en-US"/>
          </a:p>
        </p:txBody>
      </p:sp>
      <p:sp>
        <p:nvSpPr>
          <p:cNvPr id="3" name="Text Placeholder 2"/>
          <p:cNvSpPr>
            <a:spLocks noGrp="1"/>
          </p:cNvSpPr>
          <p:nvPr>
            <p:ph type="body" sz="quarter" idx="29" hasCustomPrompt="1"/>
          </p:nvPr>
        </p:nvSpPr>
        <p:spPr>
          <a:xfrm>
            <a:off x="5764007" y="3537815"/>
            <a:ext cx="6096000" cy="2829119"/>
          </a:xfrm>
          <a:prstGeom prst="rect">
            <a:avLst/>
          </a:prstGeom>
        </p:spPr>
        <p:txBody>
          <a:bodyPr/>
          <a:lstStyle>
            <a:lvl1pPr marL="0" indent="0">
              <a:buNone/>
              <a:defRPr sz="213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Content_2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6585527" y="471678"/>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ENGINEERING</a:t>
            </a:r>
            <a:endParaRPr lang="en-US"/>
          </a:p>
        </p:txBody>
      </p:sp>
      <p:sp>
        <p:nvSpPr>
          <p:cNvPr id="37" name="Text Placeholder 38"/>
          <p:cNvSpPr>
            <a:spLocks noGrp="1"/>
          </p:cNvSpPr>
          <p:nvPr>
            <p:ph type="body" sz="quarter" idx="28" hasCustomPrompt="1"/>
          </p:nvPr>
        </p:nvSpPr>
        <p:spPr>
          <a:xfrm>
            <a:off x="5764007" y="345075"/>
            <a:ext cx="670560" cy="668792"/>
          </a:xfrm>
          <a:prstGeom prst="ellipse">
            <a:avLst/>
          </a:prstGeom>
          <a:solidFill>
            <a:schemeClr val="accent4"/>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18" name="Text Placeholder 2"/>
          <p:cNvSpPr>
            <a:spLocks noGrp="1"/>
          </p:cNvSpPr>
          <p:nvPr>
            <p:ph type="body" sz="quarter" idx="29" hasCustomPrompt="1"/>
          </p:nvPr>
        </p:nvSpPr>
        <p:spPr>
          <a:xfrm>
            <a:off x="350760" y="3661614"/>
            <a:ext cx="5054361" cy="1179884"/>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Don't overwhelm the reader, this is something that they may need to review on their own time.</a:t>
            </a:r>
            <a:endParaRPr lang="en-US"/>
          </a:p>
        </p:txBody>
      </p:sp>
      <p:sp>
        <p:nvSpPr>
          <p:cNvPr id="19" name="Text Placeholder 8"/>
          <p:cNvSpPr>
            <a:spLocks noGrp="1"/>
          </p:cNvSpPr>
          <p:nvPr>
            <p:ph type="body" sz="quarter" idx="30" hasCustomPrompt="1"/>
          </p:nvPr>
        </p:nvSpPr>
        <p:spPr>
          <a:xfrm>
            <a:off x="6585527" y="2572330"/>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UTILITIES</a:t>
            </a:r>
            <a:endParaRPr lang="en-US"/>
          </a:p>
        </p:txBody>
      </p:sp>
      <p:sp>
        <p:nvSpPr>
          <p:cNvPr id="21" name="Text Placeholder 38"/>
          <p:cNvSpPr>
            <a:spLocks noGrp="1"/>
          </p:cNvSpPr>
          <p:nvPr>
            <p:ph type="body" sz="quarter" idx="32" hasCustomPrompt="1"/>
          </p:nvPr>
        </p:nvSpPr>
        <p:spPr>
          <a:xfrm>
            <a:off x="5764007" y="2445727"/>
            <a:ext cx="670560" cy="668792"/>
          </a:xfrm>
          <a:prstGeom prst="ellipse">
            <a:avLst/>
          </a:prstGeom>
          <a:solidFill>
            <a:schemeClr val="accent5"/>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22" name="Text Placeholder 8"/>
          <p:cNvSpPr>
            <a:spLocks noGrp="1"/>
          </p:cNvSpPr>
          <p:nvPr>
            <p:ph type="body" sz="quarter" idx="33" hasCustomPrompt="1"/>
          </p:nvPr>
        </p:nvSpPr>
        <p:spPr>
          <a:xfrm>
            <a:off x="6585527" y="4618806"/>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ENERGY</a:t>
            </a:r>
            <a:endParaRPr lang="en-US"/>
          </a:p>
        </p:txBody>
      </p:sp>
      <p:sp>
        <p:nvSpPr>
          <p:cNvPr id="24" name="Text Placeholder 38"/>
          <p:cNvSpPr>
            <a:spLocks noGrp="1"/>
          </p:cNvSpPr>
          <p:nvPr>
            <p:ph type="body" sz="quarter" idx="35" hasCustomPrompt="1"/>
          </p:nvPr>
        </p:nvSpPr>
        <p:spPr>
          <a:xfrm>
            <a:off x="5764007" y="4492203"/>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8" name="Title 1"/>
          <p:cNvSpPr>
            <a:spLocks noGrp="1"/>
          </p:cNvSpPr>
          <p:nvPr>
            <p:ph type="ctrTitle" hasCustomPrompt="1"/>
          </p:nvPr>
        </p:nvSpPr>
        <p:spPr>
          <a:xfrm>
            <a:off x="350761" y="2011635"/>
            <a:ext cx="5054361" cy="1492156"/>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What we offer our customers</a:t>
            </a:r>
            <a:endParaRPr lang="en-US"/>
          </a:p>
        </p:txBody>
      </p:sp>
      <p:sp>
        <p:nvSpPr>
          <p:cNvPr id="3" name="Text Placeholder 2"/>
          <p:cNvSpPr>
            <a:spLocks noGrp="1"/>
          </p:cNvSpPr>
          <p:nvPr>
            <p:ph type="body" sz="quarter" idx="36" hasCustomPrompt="1"/>
          </p:nvPr>
        </p:nvSpPr>
        <p:spPr>
          <a:xfrm>
            <a:off x="6585527" y="1027221"/>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29" name="Text Placeholder 2"/>
          <p:cNvSpPr>
            <a:spLocks noGrp="1"/>
          </p:cNvSpPr>
          <p:nvPr>
            <p:ph type="body" sz="quarter" idx="37" hasCustomPrompt="1"/>
          </p:nvPr>
        </p:nvSpPr>
        <p:spPr>
          <a:xfrm>
            <a:off x="6585527" y="3127872"/>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30" name="Text Placeholder 2"/>
          <p:cNvSpPr>
            <a:spLocks noGrp="1"/>
          </p:cNvSpPr>
          <p:nvPr>
            <p:ph type="body" sz="quarter" idx="38" hasCustomPrompt="1"/>
          </p:nvPr>
        </p:nvSpPr>
        <p:spPr>
          <a:xfrm>
            <a:off x="6585527" y="5174349"/>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Content_2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78667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Competitors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3" name="Rectangle"/>
          <p:cNvSpPr/>
          <p:nvPr userDrawn="1"/>
        </p:nvSpPr>
        <p:spPr>
          <a:xfrm>
            <a:off x="6096000" y="1514601"/>
            <a:ext cx="6096000" cy="2499360"/>
          </a:xfrm>
          <a:prstGeom prst="rect">
            <a:avLst/>
          </a:prstGeom>
          <a:solidFill>
            <a:schemeClr val="accent1"/>
          </a:solidFill>
        </p:spPr>
        <p:txBody>
          <a:bodyPr lIns="121920" tIns="121920" rIns="121920" bIns="121920" anchor="t" anchorCtr="0">
            <a:noAutofit/>
          </a:bodyPr>
          <a:lstStyle/>
          <a:p>
            <a:pPr lvl="0" indent="0">
              <a:lnSpc>
                <a:spcPct val="100000"/>
              </a:lnSpc>
              <a:spcBef>
                <a:spcPts val="800"/>
              </a:spcBef>
              <a:spcAft>
                <a:spcPts val="800"/>
              </a:spcAft>
              <a:buClr>
                <a:schemeClr val="tx2"/>
              </a:buClr>
              <a:buFont typeface="Arial" panose="020B0604020202090204" pitchFamily="34" charset="0"/>
              <a:buNone/>
            </a:pPr>
            <a:endParaRPr kumimoji="0" lang="en-US" sz="1865" b="0"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34" name="Rectangle"/>
          <p:cNvSpPr/>
          <p:nvPr userDrawn="1"/>
        </p:nvSpPr>
        <p:spPr>
          <a:xfrm>
            <a:off x="0" y="1519799"/>
            <a:ext cx="6096000" cy="2499360"/>
          </a:xfrm>
          <a:prstGeom prst="rect">
            <a:avLst/>
          </a:prstGeom>
          <a:solidFill>
            <a:schemeClr val="tx2"/>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sp>
        <p:nvSpPr>
          <p:cNvPr id="35" name="Rectangle"/>
          <p:cNvSpPr/>
          <p:nvPr userDrawn="1"/>
        </p:nvSpPr>
        <p:spPr>
          <a:xfrm>
            <a:off x="6096000" y="4013203"/>
            <a:ext cx="6096000" cy="2499360"/>
          </a:xfrm>
          <a:prstGeom prst="rect">
            <a:avLst/>
          </a:prstGeom>
          <a:solidFill>
            <a:schemeClr val="tx2">
              <a:lumMod val="60000"/>
              <a:lumOff val="40000"/>
            </a:schemeClr>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pic>
        <p:nvPicPr>
          <p:cNvPr id="41" name="Screenshot 2020-02-28 14.03.06.png" descr="Screenshot 2020-02-28 14.03.06.png"/>
          <p:cNvPicPr>
            <a:picLocks noChangeAspect="1"/>
          </p:cNvPicPr>
          <p:nvPr userDrawn="1"/>
        </p:nvPicPr>
        <p:blipFill>
          <a:blip r:embed="rId2" cstate="print"/>
          <a:srcRect/>
          <a:stretch>
            <a:fillRect/>
          </a:stretch>
        </p:blipFill>
        <p:spPr>
          <a:xfrm>
            <a:off x="0" y="4001594"/>
            <a:ext cx="6096000" cy="2504671"/>
          </a:xfrm>
          <a:prstGeom prst="rect">
            <a:avLst/>
          </a:prstGeom>
          <a:ln w="12700">
            <a:miter lim="400000"/>
            <a:headEnd/>
            <a:tailEnd/>
          </a:ln>
        </p:spPr>
      </p:pic>
      <p:sp>
        <p:nvSpPr>
          <p:cNvPr id="42" name="Picture Placeholder 16"/>
          <p:cNvSpPr>
            <a:spLocks noGrp="1"/>
          </p:cNvSpPr>
          <p:nvPr>
            <p:ph type="pic" sz="quarter" idx="13" hasCustomPrompt="1"/>
          </p:nvPr>
        </p:nvSpPr>
        <p:spPr>
          <a:xfrm>
            <a:off x="2058859" y="2401825"/>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43" name="Text Placeholder 10"/>
          <p:cNvSpPr>
            <a:spLocks noGrp="1"/>
          </p:cNvSpPr>
          <p:nvPr>
            <p:ph type="body" sz="quarter" idx="31" hasCustomPrompt="1"/>
          </p:nvPr>
        </p:nvSpPr>
        <p:spPr>
          <a:xfrm>
            <a:off x="6096000" y="1514602"/>
            <a:ext cx="6096000" cy="2498601"/>
          </a:xfrm>
          <a:prstGeom prst="rect">
            <a:avLst/>
          </a:prstGeom>
        </p:spPr>
        <p:txBody>
          <a:bodyPr lIns="91440" tIns="91440" rIns="91440" bIns="91440" anchor="t" anchorCtr="0">
            <a:noAutofit/>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Theme: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Digitizing the built environment drives performance.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Based on keeping projects running productively and safely.</a:t>
            </a:r>
            <a:endParaRPr lang="en-US"/>
          </a:p>
        </p:txBody>
      </p:sp>
      <p:sp>
        <p:nvSpPr>
          <p:cNvPr id="44" name="Text Placeholder 10"/>
          <p:cNvSpPr>
            <a:spLocks noGrp="1"/>
          </p:cNvSpPr>
          <p:nvPr>
            <p:ph type="body" sz="quarter" idx="32" hasCustomPrompt="1"/>
          </p:nvPr>
        </p:nvSpPr>
        <p:spPr>
          <a:xfrm>
            <a:off x="6096000" y="4013204"/>
            <a:ext cx="6096000" cy="2498601"/>
          </a:xfrm>
          <a:prstGeom prst="rect">
            <a:avLst/>
          </a:prstGeom>
        </p:spPr>
        <p:txBody>
          <a:bodyPr lIns="91440" tIns="91440" rIns="91440" bIns="91440" anchor="t" anchorCtr="0">
            <a:noAutofit/>
          </a:bodyPr>
          <a:lstStyle>
            <a:lvl1pPr marL="0" indent="0">
              <a:lnSpc>
                <a:spcPct val="100000"/>
              </a:lnSpc>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Additional focus:	</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Maximo</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Blockchain</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Content_2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1947068"/>
            <a:ext cx="2682240" cy="1758113"/>
          </a:xfrm>
          <a:prstGeom prst="rect">
            <a:avLst/>
          </a:prstGeom>
        </p:spPr>
        <p:txBody>
          <a:bodyPr lIns="0" tIns="0" rIns="0" bIns="0" anchor="t"/>
          <a:lstStyle>
            <a:lvl1pPr marL="0" algn="l" defTabSz="463550" rtl="0" eaLnBrk="1" latinLnBrk="0" hangingPunct="1">
              <a:lnSpc>
                <a:spcPct val="100000"/>
              </a:lnSpc>
              <a:spcBef>
                <a:spcPct val="0"/>
              </a:spcBef>
              <a:buNone/>
              <a:tabLst>
                <a:tab pos="457200" algn="l"/>
              </a:tabLst>
              <a:defRPr lang="en-US" sz="8100" b="1" u="none" kern="1200" cap="all">
                <a:solidFill>
                  <a:srgbClr val="FFFFFF"/>
                </a:solidFill>
                <a:latin typeface="Arial" panose="020B0604020202090204" pitchFamily="34" charset="0"/>
                <a:ea typeface="+mn-ea"/>
                <a:cs typeface="Arial" panose="020B0604020202090204" pitchFamily="34" charset="0"/>
              </a:defRPr>
            </a:lvl1pPr>
          </a:lstStyle>
          <a:p>
            <a:pPr marL="0" lvl="0" algn="l" defTabSz="609600" rtl="0" eaLnBrk="1" latinLnBrk="0" hangingPunct="1">
              <a:lnSpc>
                <a:spcPct val="100000"/>
              </a:lnSpc>
              <a:spcBef>
                <a:spcPct val="0"/>
              </a:spcBef>
              <a:buNone/>
              <a:tabLst>
                <a:tab pos="608965" algn="l"/>
              </a:tabLst>
              <a:defRPr sz="8100" cap="all">
                <a:solidFill>
                  <a:srgbClr val="FFFFFF"/>
                </a:solidFill>
              </a:defRPr>
            </a:pPr>
            <a:r>
              <a:rPr lang="en-US" sz="4265" b="1" u="none" kern="1200">
                <a:solidFill>
                  <a:schemeClr val="tx2"/>
                </a:solidFill>
                <a:latin typeface="Arial" panose="020B0604020202090204" pitchFamily="34" charset="0"/>
                <a:ea typeface="+mn-ea"/>
                <a:cs typeface="Arial" panose="020B0604020202090204" pitchFamily="34" charset="0"/>
              </a:rPr>
              <a:t>Title</a:t>
            </a:r>
            <a:endParaRPr lang="en-US" sz="4265" b="1" u="none" kern="1200">
              <a:solidFill>
                <a:schemeClr val="tx2"/>
              </a:solidFill>
              <a:latin typeface="Arial" panose="020B0604020202090204" pitchFamily="34" charset="0"/>
              <a:ea typeface="+mn-ea"/>
              <a:cs typeface="Arial" panose="020B0604020202090204" pitchFamily="34" charset="0"/>
            </a:endParaRPr>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76597" y="2911430"/>
            <a:ext cx="2656403" cy="1587500"/>
          </a:xfrm>
          <a:prstGeom prst="rect">
            <a:avLst/>
          </a:prstGeom>
        </p:spPr>
        <p:txBody>
          <a:bodyPr/>
          <a:lstStyle>
            <a:lvl1pPr marL="0" indent="0">
              <a:buNone/>
              <a:defRPr sz="1865" b="1"/>
            </a:lvl1pPr>
          </a:lstStyle>
          <a:p>
            <a:r>
              <a:rPr lang="en-US"/>
              <a:t>Don't overwhelm the reader, this is something that they may need to review on their own time.</a:t>
            </a:r>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Content_23">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1665876"/>
            <a:ext cx="11509248" cy="772525"/>
          </a:xfrm>
          <a:prstGeom prst="rect">
            <a:avLst/>
          </a:prstGeom>
          <a:noFill/>
          <a:ln w="9525">
            <a:noFill/>
            <a:miter lim="800000"/>
          </a:ln>
        </p:spPr>
        <p:txBody>
          <a:bodyPr vert="horz" wrap="square" lIns="0" tIns="45720" rIns="91440" bIns="45720" numCol="1" rtlCol="0" anchor="t" anchorCtr="0" compatLnSpc="1">
            <a:noAutofit/>
          </a:bodyPr>
          <a:lstStyle>
            <a:lvl1pPr algn="ctr">
              <a:defRPr lang="en-US" dirty="0"/>
            </a:lvl1pPr>
          </a:lstStyle>
          <a:p>
            <a:pPr lvl="0"/>
            <a:r>
              <a:rPr lang="en-US"/>
              <a:t>This is a question with multiple answers?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Picture Placeholder 28"/>
          <p:cNvSpPr>
            <a:spLocks noGrp="1"/>
          </p:cNvSpPr>
          <p:nvPr>
            <p:ph type="pic" sz="quarter" idx="18"/>
          </p:nvPr>
        </p:nvSpPr>
        <p:spPr>
          <a:xfrm>
            <a:off x="35075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3" name="Picture Placeholder 28"/>
          <p:cNvSpPr>
            <a:spLocks noGrp="1"/>
          </p:cNvSpPr>
          <p:nvPr>
            <p:ph type="pic" sz="quarter" idx="19"/>
          </p:nvPr>
        </p:nvSpPr>
        <p:spPr>
          <a:xfrm>
            <a:off x="231123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4" name="Picture Placeholder 28"/>
          <p:cNvSpPr>
            <a:spLocks noGrp="1"/>
          </p:cNvSpPr>
          <p:nvPr>
            <p:ph type="pic" sz="quarter" idx="20"/>
          </p:nvPr>
        </p:nvSpPr>
        <p:spPr>
          <a:xfrm>
            <a:off x="4271705"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6" name="Picture Placeholder 28"/>
          <p:cNvSpPr>
            <a:spLocks noGrp="1"/>
          </p:cNvSpPr>
          <p:nvPr>
            <p:ph type="pic" sz="quarter" idx="21"/>
          </p:nvPr>
        </p:nvSpPr>
        <p:spPr>
          <a:xfrm>
            <a:off x="819265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8" name="Picture Placeholder 28"/>
          <p:cNvSpPr>
            <a:spLocks noGrp="1"/>
          </p:cNvSpPr>
          <p:nvPr>
            <p:ph type="pic" sz="quarter" idx="22"/>
          </p:nvPr>
        </p:nvSpPr>
        <p:spPr>
          <a:xfrm>
            <a:off x="623217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9" name="Picture Placeholder 28"/>
          <p:cNvSpPr>
            <a:spLocks noGrp="1"/>
          </p:cNvSpPr>
          <p:nvPr>
            <p:ph type="pic" sz="quarter" idx="23"/>
          </p:nvPr>
        </p:nvSpPr>
        <p:spPr>
          <a:xfrm>
            <a:off x="10153127"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sual Content_1">
    <p:bg>
      <p:bgPr>
        <a:solidFill>
          <a:schemeClr val="bg1"/>
        </a:solidFill>
        <a:effectLst/>
      </p:bgPr>
    </p:bg>
    <p:spTree>
      <p:nvGrpSpPr>
        <p:cNvPr id="1" name=""/>
        <p:cNvGrpSpPr/>
        <p:nvPr/>
      </p:nvGrpSpPr>
      <p:grpSpPr>
        <a:xfrm>
          <a:off x="0" y="0"/>
          <a:ext cx="0" cy="0"/>
          <a:chOff x="0" y="0"/>
          <a:chExt cx="0" cy="0"/>
        </a:xfrm>
      </p:grpSpPr>
      <p:sp>
        <p:nvSpPr>
          <p:cNvPr id="21" name="Picture Placeholder 13"/>
          <p:cNvSpPr>
            <a:spLocks noGrp="1"/>
          </p:cNvSpPr>
          <p:nvPr>
            <p:ph type="pic" sz="quarter" idx="16"/>
          </p:nvPr>
        </p:nvSpPr>
        <p:spPr>
          <a:xfrm>
            <a:off x="5733435" y="0"/>
            <a:ext cx="6458567" cy="6461760"/>
          </a:xfrm>
          <a:prstGeom prst="ellipse">
            <a:avLst/>
          </a:prstGeom>
          <a:solidFill>
            <a:schemeClr val="bg1">
              <a:lumMod val="65000"/>
            </a:schemeClr>
          </a:solidFill>
        </p:spPr>
        <p:txBody>
          <a:bodyPr anchor="ctr"/>
          <a:lstStyle>
            <a:lvl1pPr marL="0" indent="0" algn="ctr">
              <a:buNone/>
              <a:defRPr sz="1600" b="1"/>
            </a:lvl1pPr>
          </a:lstStyle>
          <a:p>
            <a:r>
              <a:rPr lang="en-US"/>
              <a:t>Click icon to add picture</a:t>
            </a:r>
            <a:endParaRPr lang="en-US"/>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6"/>
            <a:ext cx="4879964" cy="640445"/>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Three Columns</a:t>
            </a:r>
            <a:endParaRPr lang="en-US"/>
          </a:p>
        </p:txBody>
      </p:sp>
      <p:sp>
        <p:nvSpPr>
          <p:cNvPr id="18" name="Text Placeholder 2"/>
          <p:cNvSpPr>
            <a:spLocks noGrp="1"/>
          </p:cNvSpPr>
          <p:nvPr>
            <p:ph type="body" sz="quarter" idx="29" hasCustomPrompt="1"/>
          </p:nvPr>
        </p:nvSpPr>
        <p:spPr>
          <a:xfrm>
            <a:off x="350759" y="13451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0" name="Text Placeholder 10"/>
          <p:cNvSpPr>
            <a:spLocks noGrp="1"/>
          </p:cNvSpPr>
          <p:nvPr>
            <p:ph type="body" sz="quarter" idx="31" hasCustomPrompt="1"/>
          </p:nvPr>
        </p:nvSpPr>
        <p:spPr>
          <a:xfrm>
            <a:off x="350761" y="2261079"/>
            <a:ext cx="3729497" cy="2861361"/>
          </a:xfrm>
          <a:prstGeom prst="rect">
            <a:avLst/>
          </a:prstGeom>
          <a:noFill/>
          <a:ln w="9525">
            <a:noFill/>
            <a:miter lim="800000"/>
          </a:ln>
        </p:spPr>
        <p:txBody>
          <a:bodyPr vert="horz" wrap="square" lIns="0" tIns="45720" rIns="91440" bIns="45720" numCol="1" rtlCol="0" anchor="t" anchorCtr="0" compatLnSpc="1">
            <a:spAutoFit/>
          </a:bodyPr>
          <a:lstStyle>
            <a:lvl1pPr>
              <a:defRPr lang="en-US" sz="1335" b="0" dirty="0">
                <a:solidFill>
                  <a:srgbClr val="000000"/>
                </a:solidFill>
              </a:defRPr>
            </a:lvl1pPr>
          </a:lstStyle>
          <a:p>
            <a:pPr marL="0" lvl="0" indent="0">
              <a:spcBef>
                <a:spcPct val="0"/>
              </a:spcBef>
              <a:buNone/>
              <a:tabLst>
                <a:tab pos="608965" algn="l"/>
              </a:tabLst>
            </a:pPr>
            <a:r>
              <a:rPr lang="en-US"/>
              <a:t>A peep at some distant orb has power to raise and purify our thoughts like a strain of sacred music, or a noble picture, or a passage from the grander poets. It always does one good.</a:t>
            </a:r>
            <a:endParaRPr lang="en-US"/>
          </a:p>
          <a:p>
            <a:pPr marL="0" lvl="0" indent="0">
              <a:spcBef>
                <a:spcPct val="0"/>
              </a:spcBef>
              <a:buNone/>
              <a:tabLst>
                <a:tab pos="608965" algn="l"/>
              </a:tabLst>
            </a:pPr>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19" name="Text Placeholder 10"/>
          <p:cNvSpPr>
            <a:spLocks noGrp="1"/>
          </p:cNvSpPr>
          <p:nvPr>
            <p:ph type="body" sz="quarter" idx="34" hasCustomPrompt="1"/>
          </p:nvPr>
        </p:nvSpPr>
        <p:spPr>
          <a:xfrm>
            <a:off x="4394441" y="2504920"/>
            <a:ext cx="4587001" cy="757130"/>
          </a:xfrm>
          <a:prstGeom prst="rect">
            <a:avLst/>
          </a:prstGeom>
          <a:noFill/>
          <a:ln w="9525">
            <a:noFill/>
            <a:miter lim="800000"/>
          </a:ln>
        </p:spPr>
        <p:txBody>
          <a:bodyPr vert="horz" wrap="square" lIns="0" tIns="45720" rIns="91440" bIns="45720" numCol="1" rtlCol="0" anchor="t" anchorCtr="0" compatLnSpc="1">
            <a:spAutoFit/>
          </a:bodyPr>
          <a:lstStyle>
            <a:lvl1pPr>
              <a:defRPr lang="en-US" sz="2400" dirty="0"/>
            </a:lvl1pPr>
          </a:lstStyle>
          <a:p>
            <a:pPr marL="0" lvl="0" indent="0">
              <a:spcBef>
                <a:spcPct val="0"/>
              </a:spcBef>
              <a:buNone/>
              <a:tabLst>
                <a:tab pos="608965" algn="l"/>
              </a:tabLst>
            </a:pPr>
            <a:r>
              <a:rPr lang="en-US"/>
              <a:t>We are the #hashtag</a:t>
            </a:r>
            <a:endParaRPr lang="en-US"/>
          </a:p>
          <a:p>
            <a:pPr marL="0" lvl="0" indent="0">
              <a:spcBef>
                <a:spcPct val="0"/>
              </a:spcBef>
              <a:buNone/>
              <a:tabLst>
                <a:tab pos="608965" algn="l"/>
              </a:tabLst>
            </a:pPr>
            <a:r>
              <a:rPr lang="en-US"/>
              <a:t>powering the new energy.</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sual Content_2">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p:nvPr>
        </p:nvSpPr>
        <p:spPr>
          <a:xfrm>
            <a:off x="0" y="0"/>
            <a:ext cx="609600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51688" y="2278439"/>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6251688" y="1442355"/>
            <a:ext cx="5608320" cy="684472"/>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sual Content_3">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3" y="0"/>
            <a:ext cx="804672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8202408" y="2671293"/>
            <a:ext cx="3657601"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8202408" y="1808116"/>
            <a:ext cx="3657600" cy="61673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Conten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74741" y="302979"/>
            <a:ext cx="10680647" cy="1325563"/>
          </a:xfrm>
        </p:spPr>
        <p:txBody>
          <a:bodyPr>
            <a:normAutofit/>
          </a:bodyPr>
          <a:lstStyle>
            <a:lvl1pPr>
              <a:defRPr sz="4000"/>
            </a:lvl1pPr>
          </a:lstStyle>
          <a:p>
            <a:r>
              <a:rPr lang="en-US"/>
              <a:t>Click to add title</a:t>
            </a:r>
            <a:endParaRPr lang="en-US"/>
          </a:p>
        </p:txBody>
      </p:sp>
      <p:sp>
        <p:nvSpPr>
          <p:cNvPr id="16" name="Content Placeholder 3"/>
          <p:cNvSpPr>
            <a:spLocks noGrp="1"/>
          </p:cNvSpPr>
          <p:nvPr>
            <p:ph sz="half" idx="10" hasCustomPrompt="1"/>
          </p:nvPr>
        </p:nvSpPr>
        <p:spPr>
          <a:xfrm>
            <a:off x="674740" y="1825625"/>
            <a:ext cx="5256000" cy="4364038"/>
          </a:xfrm>
        </p:spPr>
        <p:txBody>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8" name="Content Placeholder 5"/>
          <p:cNvSpPr>
            <a:spLocks noGrp="1"/>
          </p:cNvSpPr>
          <p:nvPr>
            <p:ph sz="quarter" idx="11" hasCustomPrompt="1"/>
          </p:nvPr>
        </p:nvSpPr>
        <p:spPr>
          <a:xfrm>
            <a:off x="6099388" y="1825625"/>
            <a:ext cx="5256000" cy="4364038"/>
          </a:xfrm>
        </p:spPr>
        <p:txBody>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9"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sual Content_4">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0" y="2"/>
            <a:ext cx="6096000" cy="4621079"/>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65235" y="1763666"/>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Halvah gummies oat cake </a:t>
            </a:r>
            <a:r>
              <a:rPr lang="en-US" err="1"/>
              <a:t>chupa</a:t>
            </a:r>
            <a:r>
              <a:rPr lang="en-US"/>
              <a:t> </a:t>
            </a:r>
            <a:r>
              <a:rPr lang="en-US" err="1"/>
              <a:t>chups</a:t>
            </a:r>
            <a:r>
              <a:rPr lang="en-US"/>
              <a:t> pudding cake</a:t>
            </a:r>
            <a:endParaRPr lang="en-US"/>
          </a:p>
        </p:txBody>
      </p:sp>
      <p:sp>
        <p:nvSpPr>
          <p:cNvPr id="24" name="Text Placeholder 2"/>
          <p:cNvSpPr>
            <a:spLocks noGrp="1"/>
          </p:cNvSpPr>
          <p:nvPr>
            <p:ph type="body" sz="quarter" idx="20" hasCustomPrompt="1"/>
          </p:nvPr>
        </p:nvSpPr>
        <p:spPr>
          <a:xfrm>
            <a:off x="6265235" y="954675"/>
            <a:ext cx="5608320" cy="66318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err="1"/>
              <a:t>Subheader</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pic>
        <p:nvPicPr>
          <p:cNvPr id="2" name="Picture 1"/>
          <p:cNvPicPr>
            <a:picLocks noChangeAspect="1"/>
          </p:cNvPicPr>
          <p:nvPr userDrawn="1"/>
        </p:nvPicPr>
        <p:blipFill>
          <a:blip r:embed="rId3"/>
          <a:stretch>
            <a:fillRect/>
          </a:stretch>
        </p:blipFill>
        <p:spPr>
          <a:xfrm>
            <a:off x="691377" y="5190345"/>
            <a:ext cx="10809249" cy="857519"/>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sual Content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13" name="Google Shape;2248;p258"/>
          <p:cNvGrpSpPr/>
          <p:nvPr userDrawn="1"/>
        </p:nvGrpSpPr>
        <p:grpSpPr>
          <a:xfrm>
            <a:off x="3012223" y="312851"/>
            <a:ext cx="6167636" cy="6167557"/>
            <a:chOff x="0" y="0"/>
            <a:chExt cx="12335271" cy="12335113"/>
          </a:xfrm>
        </p:grpSpPr>
        <p:sp>
          <p:nvSpPr>
            <p:cNvPr id="14" name="Shape"/>
            <p:cNvSpPr/>
            <p:nvPr/>
          </p:nvSpPr>
          <p:spPr>
            <a:xfrm>
              <a:off x="-1" y="-1"/>
              <a:ext cx="12335115" cy="123351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gradFill flip="none" rotWithShape="1">
              <a:gsLst>
                <a:gs pos="0">
                  <a:srgbClr val="D8D8D8"/>
                </a:gs>
                <a:gs pos="99000">
                  <a:srgbClr val="BFBFBF"/>
                </a:gs>
                <a:gs pos="100000">
                  <a:srgbClr val="BFBFBF"/>
                </a:gs>
              </a:gsLst>
              <a:lin ang="5400000" scaled="0"/>
            </a:gradFill>
            <a:ln w="12700" cap="flat">
              <a:noFill/>
              <a:miter lim="400000"/>
            </a:ln>
            <a:effectLst/>
          </p:spPr>
          <p:txBody>
            <a:bodyPr wrap="square" lIns="91439" tIns="91439" rIns="91439" bIns="91439" numCol="1" anchor="ctr">
              <a:noAutofit/>
            </a:bodyPr>
            <a:lstStyle/>
            <a:p>
              <a:pPr defTabSz="914400">
                <a:defRPr sz="2800"/>
              </a:pPr>
              <a:endParaRPr sz="1400">
                <a:latin typeface="Arial" panose="020B0604020202090204" pitchFamily="34" charset="0"/>
                <a:cs typeface="Arial" panose="020B0604020202090204" pitchFamily="34" charset="0"/>
              </a:endParaRPr>
            </a:p>
          </p:txBody>
        </p:sp>
        <p:pic>
          <p:nvPicPr>
            <p:cNvPr id="16" name="iStock-184747022.jpg" descr="iStock-184747022.jpg"/>
            <p:cNvPicPr>
              <a:picLocks noChangeAspect="1"/>
            </p:cNvPicPr>
            <p:nvPr/>
          </p:nvPicPr>
          <p:blipFill>
            <a:blip r:embed="rId2" cstate="print"/>
            <a:srcRect/>
            <a:stretch>
              <a:fillRect/>
            </a:stretch>
          </p:blipFill>
          <p:spPr>
            <a:xfrm>
              <a:off x="-1" y="0"/>
              <a:ext cx="12335273" cy="123351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close/>
                </a:path>
              </a:pathLst>
            </a:custGeom>
            <a:ln w="12700" cap="flat">
              <a:noFill/>
              <a:miter lim="400000"/>
              <a:headEnd/>
              <a:tailEnd/>
            </a:ln>
            <a:effectLst/>
          </p:spPr>
        </p:pic>
      </p:grpSp>
      <p:grpSp>
        <p:nvGrpSpPr>
          <p:cNvPr id="22" name="Group"/>
          <p:cNvGrpSpPr/>
          <p:nvPr userDrawn="1"/>
        </p:nvGrpSpPr>
        <p:grpSpPr>
          <a:xfrm>
            <a:off x="132521" y="1276282"/>
            <a:ext cx="11913707" cy="4240697"/>
            <a:chOff x="0" y="0"/>
            <a:chExt cx="23827411" cy="8481394"/>
          </a:xfrm>
        </p:grpSpPr>
        <p:sp>
          <p:nvSpPr>
            <p:cNvPr id="23" name="Google Shape;2249;p258"/>
            <p:cNvSpPr/>
            <p:nvPr/>
          </p:nvSpPr>
          <p:spPr>
            <a:xfrm>
              <a:off x="15346017"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4" name="Google Shape;2250;p258"/>
            <p:cNvSpPr/>
            <p:nvPr/>
          </p:nvSpPr>
          <p:spPr>
            <a:xfrm>
              <a:off x="0"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6" name="Google Shape;2251;p258"/>
            <p:cNvSpPr/>
            <p:nvPr/>
          </p:nvSpPr>
          <p:spPr>
            <a:xfrm>
              <a:off x="7673010" y="0"/>
              <a:ext cx="8481394" cy="8481394"/>
            </a:xfrm>
            <a:prstGeom prst="ellipse">
              <a:avLst/>
            </a:prstGeom>
            <a:solidFill>
              <a:schemeClr val="tx2"/>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8" name="Google Shape;2252;p258"/>
            <p:cNvSpPr/>
            <p:nvPr/>
          </p:nvSpPr>
          <p:spPr>
            <a:xfrm>
              <a:off x="11365100" y="2087634"/>
              <a:ext cx="1230561"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cap="flat">
              <a:noFill/>
              <a:prstDash val="solid"/>
              <a:miter lim="800000"/>
            </a:ln>
            <a:effectLst/>
          </p:spPr>
          <p:txBody>
            <a:bodyPr wrap="square" lIns="91439" tIns="91439" rIns="91439" bIns="91439" numCol="1" anchor="ctr">
              <a:noAutofit/>
            </a:bodyPr>
            <a:lstStyle/>
            <a:p>
              <a:endParaRPr sz="900">
                <a:latin typeface="Arial" panose="020B0604020202090204" pitchFamily="34" charset="0"/>
                <a:cs typeface="Arial" panose="020B0604020202090204" pitchFamily="34" charset="0"/>
              </a:endParaRPr>
            </a:p>
          </p:txBody>
        </p:sp>
        <p:sp>
          <p:nvSpPr>
            <p:cNvPr id="29" name="Google Shape;2254;p258"/>
            <p:cNvSpPr/>
            <p:nvPr/>
          </p:nvSpPr>
          <p:spPr>
            <a:xfrm>
              <a:off x="19043974"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sp>
          <p:nvSpPr>
            <p:cNvPr id="30" name="Google Shape;2256;p258"/>
            <p:cNvSpPr/>
            <p:nvPr/>
          </p:nvSpPr>
          <p:spPr>
            <a:xfrm>
              <a:off x="3485922"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grpSp>
      <p:sp>
        <p:nvSpPr>
          <p:cNvPr id="31" name="Text Placeholder 15"/>
          <p:cNvSpPr>
            <a:spLocks noGrp="1"/>
          </p:cNvSpPr>
          <p:nvPr>
            <p:ph type="body" sz="quarter" idx="10" hasCustomPrompt="1"/>
          </p:nvPr>
        </p:nvSpPr>
        <p:spPr>
          <a:xfrm>
            <a:off x="551533"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a:t>
            </a:r>
            <a:endParaRPr lang="en-US"/>
          </a:p>
        </p:txBody>
      </p:sp>
      <p:sp>
        <p:nvSpPr>
          <p:cNvPr id="32" name="Text Placeholder 15"/>
          <p:cNvSpPr>
            <a:spLocks noGrp="1"/>
          </p:cNvSpPr>
          <p:nvPr>
            <p:ph type="body" sz="quarter" idx="11" hasCustomPrompt="1"/>
          </p:nvPr>
        </p:nvSpPr>
        <p:spPr>
          <a:xfrm>
            <a:off x="8333709"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 of the sea to the level of the spectator on a hillside.</a:t>
            </a:r>
            <a:endParaRPr lang="en-US"/>
          </a:p>
        </p:txBody>
      </p:sp>
      <p:sp>
        <p:nvSpPr>
          <p:cNvPr id="33" name="Text Placeholder 25"/>
          <p:cNvSpPr>
            <a:spLocks noGrp="1"/>
          </p:cNvSpPr>
          <p:nvPr>
            <p:ph type="body" sz="quarter" idx="13" hasCustomPrompt="1"/>
          </p:nvPr>
        </p:nvSpPr>
        <p:spPr>
          <a:xfrm>
            <a:off x="4452407" y="2929483"/>
            <a:ext cx="3257047" cy="1721644"/>
          </a:xfrm>
          <a:prstGeom prst="rect">
            <a:avLst/>
          </a:prstGeom>
        </p:spPr>
        <p:txBody>
          <a:bodyPr/>
          <a:lstStyle>
            <a:lvl1pPr marL="0" indent="0" algn="ctr"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33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lgn="ctr">
              <a:buNone/>
              <a:defRPr sz="1400">
                <a:solidFill>
                  <a:schemeClr val="bg1"/>
                </a:solidFill>
              </a:defRPr>
            </a:lvl2pPr>
            <a:lvl3pPr marL="508000" indent="0" algn="ctr">
              <a:buNone/>
              <a:defRPr sz="1400">
                <a:solidFill>
                  <a:schemeClr val="bg1"/>
                </a:solidFill>
              </a:defRPr>
            </a:lvl3pPr>
            <a:lvl4pPr marL="761365" indent="0" algn="ctr">
              <a:buNone/>
              <a:defRPr sz="1400">
                <a:solidFill>
                  <a:schemeClr val="bg1"/>
                </a:solidFill>
              </a:defRPr>
            </a:lvl4pPr>
            <a:lvl5pPr marL="1015365" indent="0" algn="ctr">
              <a:buNone/>
              <a:defRPr sz="1400">
                <a:solidFill>
                  <a:schemeClr val="bg1"/>
                </a:solidFill>
              </a:defRPr>
            </a:lvl5pPr>
          </a:lstStyle>
          <a:p>
            <a:pPr algn="ctr"/>
            <a:r>
              <a:rPr lang="en-US" sz="1400">
                <a:solidFill>
                  <a:schemeClr val="bg1"/>
                </a:solidFill>
              </a:rPr>
              <a:t>Apparently we had reached a great height in the atmosphere, for the sky was a dead black, and the stars had ceased to twinkle. By the same illusion which lifts the horizon of the sea to the level of the spectator on a hillside, the sable cloud beneath.</a:t>
            </a:r>
            <a:endParaRPr lang="en-US" sz="1400">
              <a:solidFill>
                <a:schemeClr val="bg1"/>
              </a:solidFill>
            </a:endParaRPr>
          </a:p>
        </p:txBody>
      </p:sp>
      <p:pic>
        <p:nvPicPr>
          <p:cNvPr id="34" name="Picture 33"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meline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033963" y="1414699"/>
            <a:ext cx="4063308" cy="4063308"/>
          </a:xfrm>
          <a:prstGeom prst="ellipse">
            <a:avLst/>
          </a:prstGeom>
          <a:solidFill>
            <a:schemeClr val="accent3"/>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4" name="Google Shape;98;p18"/>
          <p:cNvSpPr/>
          <p:nvPr userDrawn="1"/>
        </p:nvSpPr>
        <p:spPr>
          <a:xfrm>
            <a:off x="6748899" y="1414699"/>
            <a:ext cx="4063308" cy="4063308"/>
          </a:xfrm>
          <a:prstGeom prst="ellipse">
            <a:avLst/>
          </a:prstGeom>
          <a:solidFill>
            <a:schemeClr val="accent3">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6" name="Google Shape;99;p18"/>
          <p:cNvSpPr/>
          <p:nvPr userDrawn="1"/>
        </p:nvSpPr>
        <p:spPr>
          <a:xfrm>
            <a:off x="11536431"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2" name="Google Shape;99;p18"/>
          <p:cNvSpPr/>
          <p:nvPr userDrawn="1"/>
        </p:nvSpPr>
        <p:spPr>
          <a:xfrm>
            <a:off x="-2766046"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3" name="Text Placeholder 8"/>
          <p:cNvSpPr>
            <a:spLocks noGrp="1"/>
          </p:cNvSpPr>
          <p:nvPr>
            <p:ph type="body" sz="quarter" idx="10" hasCustomPrompt="1"/>
          </p:nvPr>
        </p:nvSpPr>
        <p:spPr>
          <a:xfrm>
            <a:off x="2730074" y="2435008"/>
            <a:ext cx="2934132" cy="1204344"/>
          </a:xfrm>
          <a:prstGeom prst="rect">
            <a:avLst/>
          </a:prstGeom>
        </p:spPr>
        <p:txBody>
          <a:bodyPr/>
          <a:lstStyle>
            <a:lvl1pPr marL="0" indent="0">
              <a:buNone/>
              <a:defRPr sz="2135">
                <a:solidFill>
                  <a:schemeClr val="bg1"/>
                </a:solidFill>
              </a:defRPr>
            </a:lvl1pPr>
            <a:lvl2pPr marL="254000" indent="0">
              <a:buNone/>
              <a:defRPr>
                <a:solidFill>
                  <a:schemeClr val="bg1"/>
                </a:solidFill>
              </a:defRPr>
            </a:lvl2pPr>
            <a:lvl3pPr marL="508000" indent="0">
              <a:buNone/>
              <a:defRPr>
                <a:solidFill>
                  <a:schemeClr val="bg1"/>
                </a:solidFill>
              </a:defRPr>
            </a:lvl3pPr>
            <a:lvl4pPr marL="761365" indent="0">
              <a:buNone/>
              <a:defRPr>
                <a:solidFill>
                  <a:schemeClr val="bg1"/>
                </a:solidFill>
              </a:defRPr>
            </a:lvl4pPr>
            <a:lvl5pPr marL="1015365" indent="0">
              <a:buNone/>
              <a:defRPr>
                <a:solidFill>
                  <a:schemeClr val="bg1"/>
                </a:solidFill>
              </a:defRPr>
            </a:lvl5pPr>
          </a:lstStyle>
          <a:p>
            <a:r>
              <a:rPr lang="en-US"/>
              <a:t>“Almost before we knew it, we had left the ground.”</a:t>
            </a:r>
            <a:endParaRPr lang="en-US"/>
          </a:p>
        </p:txBody>
      </p:sp>
      <p:sp>
        <p:nvSpPr>
          <p:cNvPr id="24" name="Text Placeholder 10"/>
          <p:cNvSpPr>
            <a:spLocks noGrp="1"/>
          </p:cNvSpPr>
          <p:nvPr>
            <p:ph type="body" sz="quarter" idx="11" hasCustomPrompt="1"/>
          </p:nvPr>
        </p:nvSpPr>
        <p:spPr>
          <a:xfrm>
            <a:off x="2731415" y="4233397"/>
            <a:ext cx="2809081" cy="351631"/>
          </a:xfrm>
          <a:prstGeom prst="rect">
            <a:avLst/>
          </a:prstGeom>
        </p:spPr>
        <p:txBody>
          <a:bodyPr/>
          <a:lstStyle>
            <a:lvl1pPr marL="0" indent="0" algn="ctr">
              <a:buNone/>
              <a:defRPr sz="1400" b="1">
                <a:solidFill>
                  <a:schemeClr val="bg1"/>
                </a:solidFill>
              </a:defRPr>
            </a:lvl1pPr>
            <a:lvl2pPr algn="ctr">
              <a:defRPr sz="1200" b="1">
                <a:solidFill>
                  <a:schemeClr val="bg1"/>
                </a:solidFill>
              </a:defRPr>
            </a:lvl2pPr>
            <a:lvl3pPr algn="ctr">
              <a:defRPr sz="1200" b="1">
                <a:solidFill>
                  <a:schemeClr val="bg1"/>
                </a:solidFill>
              </a:defRPr>
            </a:lvl3pPr>
            <a:lvl4pPr algn="ctr">
              <a:defRPr sz="1200" b="1">
                <a:solidFill>
                  <a:schemeClr val="bg1"/>
                </a:solidFill>
              </a:defRPr>
            </a:lvl4pPr>
            <a:lvl5pPr algn="ctr">
              <a:defRPr sz="1200" b="1">
                <a:solidFill>
                  <a:schemeClr val="bg1"/>
                </a:solidFill>
              </a:defRPr>
            </a:lvl5pPr>
          </a:lstStyle>
          <a:p>
            <a:pPr lvl="0"/>
            <a:r>
              <a:rPr lang="en-US"/>
              <a:t>- QUOTED PERSON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melin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pic>
        <p:nvPicPr>
          <p:cNvPr id="19" name="Google Shape;2028;p246" descr="Google Shape;2028;p246"/>
          <p:cNvPicPr>
            <a:picLocks noChangeAspect="1"/>
          </p:cNvPicPr>
          <p:nvPr userDrawn="1"/>
        </p:nvPicPr>
        <p:blipFill>
          <a:blip r:embed="rId2"/>
          <a:stretch>
            <a:fillRect/>
          </a:stretch>
        </p:blipFill>
        <p:spPr>
          <a:xfrm>
            <a:off x="10392073" y="184404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21" name="Google Shape;2034;p246"/>
          <p:cNvSpPr/>
          <p:nvPr userDrawn="1"/>
        </p:nvSpPr>
        <p:spPr>
          <a:xfrm>
            <a:off x="10133244"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99;p18"/>
          <p:cNvSpPr/>
          <p:nvPr/>
        </p:nvSpPr>
        <p:spPr>
          <a:xfrm>
            <a:off x="6821335"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4" name="Google Shape;2044;p247"/>
          <p:cNvSpPr/>
          <p:nvPr/>
        </p:nvSpPr>
        <p:spPr>
          <a:xfrm>
            <a:off x="715042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26" name="Text Placeholder 13"/>
          <p:cNvSpPr>
            <a:spLocks noGrp="1"/>
          </p:cNvSpPr>
          <p:nvPr userDrawn="1">
            <p:ph type="body" sz="quarter" idx="16" hasCustomPrompt="1"/>
          </p:nvPr>
        </p:nvSpPr>
        <p:spPr>
          <a:xfrm>
            <a:off x="7887489" y="2687271"/>
            <a:ext cx="1042691" cy="206327"/>
          </a:xfrm>
          <a:prstGeom prst="rect">
            <a:avLst/>
          </a:prstGeom>
        </p:spPr>
        <p:txBody>
          <a:bodyPr anchor="ctr"/>
          <a:lstStyle>
            <a:lvl1pPr marL="0" indent="0" algn="ctr">
              <a:lnSpc>
                <a:spcPct val="100000"/>
              </a:lnSpc>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28" name="Text Placeholder 19"/>
          <p:cNvSpPr>
            <a:spLocks noGrp="1"/>
          </p:cNvSpPr>
          <p:nvPr userDrawn="1">
            <p:ph type="body" sz="quarter" idx="17" hasCustomPrompt="1"/>
          </p:nvPr>
        </p:nvSpPr>
        <p:spPr>
          <a:xfrm>
            <a:off x="732642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2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meline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3" name="Freeform: Shape 32"/>
          <p:cNvSpPr/>
          <p:nvPr userDrawn="1"/>
        </p:nvSpPr>
        <p:spPr>
          <a:xfrm>
            <a:off x="2571713" y="-409463"/>
            <a:ext cx="9620283" cy="6924563"/>
          </a:xfrm>
          <a:custGeom>
            <a:avLst/>
            <a:gdLst>
              <a:gd name="connsiteX0" fmla="*/ 5894809 w 7215212"/>
              <a:gd name="connsiteY0" fmla="*/ 0 h 5193422"/>
              <a:gd name="connsiteX1" fmla="*/ 7092652 w 7215212"/>
              <a:gd name="connsiteY1" fmla="*/ 120753 h 5193422"/>
              <a:gd name="connsiteX2" fmla="*/ 7215212 w 7215212"/>
              <a:gd name="connsiteY2" fmla="*/ 149040 h 5193422"/>
              <a:gd name="connsiteX3" fmla="*/ 7215212 w 7215212"/>
              <a:gd name="connsiteY3" fmla="*/ 5193422 h 5193422"/>
              <a:gd name="connsiteX4" fmla="*/ 0 w 7215212"/>
              <a:gd name="connsiteY4" fmla="*/ 5193422 h 5193422"/>
              <a:gd name="connsiteX5" fmla="*/ 19693 w 7215212"/>
              <a:gd name="connsiteY5" fmla="*/ 5038448 h 5193422"/>
              <a:gd name="connsiteX6" fmla="*/ 5894809 w 7215212"/>
              <a:gd name="connsiteY6" fmla="*/ 0 h 51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5212" h="5193422">
                <a:moveTo>
                  <a:pt x="5894809" y="0"/>
                </a:moveTo>
                <a:cubicBezTo>
                  <a:pt x="6305129" y="0"/>
                  <a:pt x="6705738" y="41579"/>
                  <a:pt x="7092652" y="120753"/>
                </a:cubicBezTo>
                <a:lnTo>
                  <a:pt x="7215212" y="149040"/>
                </a:lnTo>
                <a:lnTo>
                  <a:pt x="7215212" y="5193422"/>
                </a:lnTo>
                <a:lnTo>
                  <a:pt x="0" y="5193422"/>
                </a:lnTo>
                <a:lnTo>
                  <a:pt x="19693" y="5038448"/>
                </a:lnTo>
                <a:cubicBezTo>
                  <a:pt x="455617" y="2185483"/>
                  <a:pt x="2919989" y="0"/>
                  <a:pt x="5894809" y="0"/>
                </a:cubicBezTo>
                <a:close/>
              </a:path>
            </a:pathLst>
          </a:custGeom>
          <a:solidFill>
            <a:schemeClr val="tx1"/>
          </a:solidFill>
          <a:ln w="12700">
            <a:noFill/>
            <a:miter lim="400000"/>
          </a:ln>
          <a:effectLst/>
        </p:spPr>
        <p:txBody>
          <a:bodyPr wrap="square" lIns="36576" tIns="36576" rIns="36576" bIns="36576" anchor="ctr">
            <a:noAutofit/>
          </a:bodyPr>
          <a:lstStyle/>
          <a:p>
            <a:pPr lvl="0"/>
            <a:endParaRPr sz="1700">
              <a:latin typeface="Arial" panose="020B0604020202090204" pitchFamily="34" charset="0"/>
              <a:cs typeface="Arial" panose="020B0604020202090204" pitchFamily="34" charset="0"/>
            </a:endParaRPr>
          </a:p>
        </p:txBody>
      </p:sp>
      <p:pic>
        <p:nvPicPr>
          <p:cNvPr id="37" name="scott-webb-fTEFBwIELQ0-unsplash.jpg" descr="scott-webb-fTEFBwIELQ0-unsplash.jpg"/>
          <p:cNvPicPr>
            <a:picLocks noChangeAspect="1"/>
          </p:cNvPicPr>
          <p:nvPr userDrawn="1"/>
        </p:nvPicPr>
        <p:blipFill>
          <a:blip r:embed="rId2" cstate="print"/>
          <a:srcRect/>
          <a:stretch>
            <a:fillRect/>
          </a:stretch>
        </p:blipFill>
        <p:spPr>
          <a:xfrm>
            <a:off x="6347353" y="1846609"/>
            <a:ext cx="3169920" cy="316989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ln w="12700">
            <a:miter lim="400000"/>
            <a:headEnd/>
            <a:tailEnd/>
          </a:ln>
        </p:spPr>
      </p:pic>
      <p:pic>
        <p:nvPicPr>
          <p:cNvPr id="44" name="Google Shape;2028;p246" descr="Google Shape;2028;p246"/>
          <p:cNvPicPr>
            <a:picLocks noChangeAspect="1"/>
          </p:cNvPicPr>
          <p:nvPr userDrawn="1"/>
        </p:nvPicPr>
        <p:blipFill>
          <a:blip r:embed="rId3"/>
          <a:stretch>
            <a:fillRect/>
          </a:stretch>
        </p:blipFill>
        <p:spPr>
          <a:xfrm>
            <a:off x="1001998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pic>
        <p:nvPicPr>
          <p:cNvPr id="54" name="Google Shape;2028;p246" descr="Google Shape;2028;p246"/>
          <p:cNvPicPr>
            <a:picLocks noChangeAspect="1"/>
          </p:cNvPicPr>
          <p:nvPr userDrawn="1"/>
        </p:nvPicPr>
        <p:blipFill>
          <a:blip r:embed="rId3"/>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6" name="Google Shape;2034;p246"/>
          <p:cNvSpPr/>
          <p:nvPr userDrawn="1"/>
        </p:nvSpPr>
        <p:spPr>
          <a:xfrm>
            <a:off x="9707667"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35" name="Picture 34"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meline_4">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Google Shape;145;p26"/>
          <p:cNvSpPr/>
          <p:nvPr userDrawn="1"/>
        </p:nvSpPr>
        <p:spPr>
          <a:xfrm>
            <a:off x="-7691444" y="-9334500"/>
            <a:ext cx="15849600" cy="15849600"/>
          </a:xfrm>
          <a:prstGeom prst="ellipse">
            <a:avLst/>
          </a:prstGeom>
          <a:solidFill>
            <a:schemeClr val="tx1"/>
          </a:solidFill>
          <a:ln w="12700">
            <a:noFill/>
            <a:miter lim="400000"/>
          </a:ln>
          <a:effectLst/>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0" name="Google Shape;99;p18"/>
          <p:cNvSpPr/>
          <p:nvPr userDrawn="1"/>
        </p:nvSpPr>
        <p:spPr>
          <a:xfrm>
            <a:off x="6342273"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54" name="Google Shape;2028;p246" descr="Google Shape;2028;p246"/>
          <p:cNvPicPr>
            <a:picLocks noChangeAspect="1"/>
          </p:cNvPicPr>
          <p:nvPr userDrawn="1"/>
        </p:nvPicPr>
        <p:blipFill>
          <a:blip r:embed="rId2"/>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bg1"/>
          </a:solidFill>
          <a:ln w="12700">
            <a:miter lim="400000"/>
          </a:ln>
        </p:spPr>
        <p:txBody>
          <a:bodyPr tIns="45720" bIns="45720" anchor="ctr"/>
          <a:lstStyle/>
          <a:p>
            <a:pPr lvl="0" algn="ctr" defTabSz="914400"/>
            <a:endParaRPr sz="1800">
              <a:solidFill>
                <a:srgbClr val="FFFFFF"/>
              </a:solidFill>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meline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6" name="Google Shape;2075;p249"/>
          <p:cNvSpPr/>
          <p:nvPr userDrawn="1"/>
        </p:nvSpPr>
        <p:spPr>
          <a:xfrm>
            <a:off x="4320208" y="1653208"/>
            <a:ext cx="3551584" cy="3551584"/>
          </a:xfrm>
          <a:prstGeom prst="ellipse">
            <a:avLst/>
          </a:prstGeom>
          <a:solidFill>
            <a:srgbClr val="C8D6E4">
              <a:alpha val="70000"/>
            </a:srgb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pic>
        <p:nvPicPr>
          <p:cNvPr id="30" name="image71.jpeg" descr="image71.jpeg"/>
          <p:cNvPicPr>
            <a:picLocks noChangeAspect="1"/>
          </p:cNvPicPr>
          <p:nvPr/>
        </p:nvPicPr>
        <p:blipFill>
          <a:blip r:embed="rId2" cstate="print"/>
          <a:srcRect/>
          <a:stretch>
            <a:fillRect/>
          </a:stretch>
        </p:blipFill>
        <p:spPr>
          <a:xfrm>
            <a:off x="4846838" y="2179838"/>
            <a:ext cx="2498329" cy="24983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31" name="Google Shape;2077;p249"/>
          <p:cNvSpPr/>
          <p:nvPr userDrawn="1"/>
        </p:nvSpPr>
        <p:spPr>
          <a:xfrm flipH="1">
            <a:off x="6095999" y="4663440"/>
            <a:ext cx="0" cy="2194560"/>
          </a:xfrm>
          <a:prstGeom prst="line">
            <a:avLst/>
          </a:prstGeom>
          <a:ln w="12700">
            <a:solidFill>
              <a:schemeClr val="bg2">
                <a:lumMod val="50000"/>
              </a:schemeClr>
            </a:solidFill>
            <a:miter/>
          </a:ln>
        </p:spPr>
        <p:txBody>
          <a:bodyPr tIns="45720" bIns="45720"/>
          <a:lstStyle/>
          <a:p>
            <a:pPr defTabSz="914400">
              <a:defRPr sz="2800"/>
            </a:pPr>
            <a:endParaRPr sz="1400">
              <a:latin typeface="Arial" panose="020B0604020202090204" pitchFamily="34" charset="0"/>
              <a:cs typeface="Arial" panose="020B0604020202090204" pitchFamily="34" charset="0"/>
            </a:endParaRPr>
          </a:p>
        </p:txBody>
      </p:sp>
      <p:sp>
        <p:nvSpPr>
          <p:cNvPr id="32" name="Circle"/>
          <p:cNvSpPr/>
          <p:nvPr userDrawn="1"/>
        </p:nvSpPr>
        <p:spPr>
          <a:xfrm>
            <a:off x="4846320" y="2184400"/>
            <a:ext cx="2499360" cy="249936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33" name="Text Placeholder 12"/>
          <p:cNvSpPr>
            <a:spLocks noGrp="1"/>
          </p:cNvSpPr>
          <p:nvPr userDrawn="1">
            <p:ph type="body" sz="quarter" idx="10" hasCustomPrompt="1"/>
          </p:nvPr>
        </p:nvSpPr>
        <p:spPr>
          <a:xfrm>
            <a:off x="5029200" y="3002203"/>
            <a:ext cx="2133600" cy="853599"/>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Start </a:t>
            </a:r>
            <a:endParaRPr lang="en-US"/>
          </a:p>
          <a:p>
            <a:pPr lvl="0"/>
            <a:r>
              <a:rPr lang="en-US"/>
              <a:t>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meline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2086;p250"/>
          <p:cNvSpPr/>
          <p:nvPr userDrawn="1"/>
        </p:nvSpPr>
        <p:spPr>
          <a:xfrm flipH="1">
            <a:off x="6108085" y="2"/>
            <a:ext cx="0" cy="6857999"/>
          </a:xfrm>
          <a:prstGeom prst="line">
            <a:avLst/>
          </a:prstGeom>
          <a:ln w="12700">
            <a:solidFill>
              <a:schemeClr val="bg2">
                <a:lumMod val="50000"/>
              </a:schemeClr>
            </a:solidFill>
            <a:miter/>
          </a:ln>
        </p:spPr>
        <p:txBody>
          <a:bodyPr tIns="45720" bIns="45720"/>
          <a:lstStyle/>
          <a:p>
            <a:pPr lvl="0" defTabSz="914400"/>
            <a:endParaRPr sz="1400">
              <a:latin typeface="Arial" panose="020B0604020202090204" pitchFamily="34" charset="0"/>
              <a:cs typeface="Arial" panose="020B0604020202090204" pitchFamily="34" charset="0"/>
            </a:endParaRPr>
          </a:p>
        </p:txBody>
      </p:sp>
      <p:sp>
        <p:nvSpPr>
          <p:cNvPr id="14" name="Circle"/>
          <p:cNvSpPr/>
          <p:nvPr userDrawn="1"/>
        </p:nvSpPr>
        <p:spPr>
          <a:xfrm>
            <a:off x="5669597" y="1020485"/>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16" name="Circle"/>
          <p:cNvSpPr/>
          <p:nvPr userDrawn="1"/>
        </p:nvSpPr>
        <p:spPr>
          <a:xfrm>
            <a:off x="5518505" y="3760727"/>
            <a:ext cx="1179167" cy="1179167"/>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22" name="Circle"/>
          <p:cNvSpPr/>
          <p:nvPr userDrawn="1"/>
        </p:nvSpPr>
        <p:spPr>
          <a:xfrm>
            <a:off x="5669597" y="5078012"/>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5391301" y="2160201"/>
            <a:ext cx="1433568" cy="1433568"/>
          </a:xfrm>
          <a:prstGeom prst="ellipse">
            <a:avLst/>
          </a:prstGeom>
          <a:solidFill>
            <a:schemeClr val="tx2"/>
          </a:solidFill>
          <a:ln w="12700">
            <a:miter lim="400000"/>
          </a:ln>
        </p:spPr>
        <p:txBody>
          <a:bodyPr tIns="45720" bIns="45720" anchor="ctr"/>
          <a:lstStyle/>
          <a:p>
            <a:pPr algn="ctr" defTabSz="914400">
              <a:defRPr sz="2800"/>
            </a:pPr>
            <a:endParaRPr sz="1400"/>
          </a:p>
        </p:txBody>
      </p:sp>
      <p:sp>
        <p:nvSpPr>
          <p:cNvPr id="24" name="Text Placeholder 17"/>
          <p:cNvSpPr>
            <a:spLocks noGrp="1"/>
          </p:cNvSpPr>
          <p:nvPr>
            <p:ph type="body" sz="quarter" idx="10" hasCustomPrompt="1"/>
          </p:nvPr>
        </p:nvSpPr>
        <p:spPr>
          <a:xfrm>
            <a:off x="2768113" y="1041911"/>
            <a:ext cx="2682240" cy="284956"/>
          </a:xfrm>
          <a:prstGeom prst="rect">
            <a:avLst/>
          </a:prstGeom>
        </p:spPr>
        <p:txBody>
          <a:bodyPr anchor="ctr"/>
          <a:lstStyle>
            <a:lvl1pPr marL="0" indent="0" algn="r">
              <a:buNone/>
              <a:defRPr sz="1600" b="1"/>
            </a:lvl1pPr>
          </a:lstStyle>
          <a:p>
            <a:pPr lvl="0"/>
            <a:r>
              <a:rPr lang="en-US"/>
              <a:t>Services</a:t>
            </a:r>
            <a:endParaRPr lang="en-US"/>
          </a:p>
        </p:txBody>
      </p:sp>
      <p:sp>
        <p:nvSpPr>
          <p:cNvPr id="26" name="Text Placeholder 19"/>
          <p:cNvSpPr>
            <a:spLocks noGrp="1"/>
          </p:cNvSpPr>
          <p:nvPr>
            <p:ph type="body" sz="quarter" idx="11" hasCustomPrompt="1"/>
          </p:nvPr>
        </p:nvSpPr>
        <p:spPr>
          <a:xfrm>
            <a:off x="2768113" y="1397697"/>
            <a:ext cx="2682240" cy="547688"/>
          </a:xfrm>
          <a:prstGeom prst="rect">
            <a:avLst/>
          </a:prstGeom>
        </p:spPr>
        <p:txBody>
          <a:bodyPr/>
          <a:lstStyle>
            <a:lvl1pPr marL="0" indent="0" algn="r">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28" name="Text Placeholder 17"/>
          <p:cNvSpPr>
            <a:spLocks noGrp="1"/>
          </p:cNvSpPr>
          <p:nvPr>
            <p:ph type="body" sz="quarter" idx="12" hasCustomPrompt="1"/>
          </p:nvPr>
        </p:nvSpPr>
        <p:spPr>
          <a:xfrm>
            <a:off x="6945339" y="2449019"/>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29" name="Text Placeholder 19"/>
          <p:cNvSpPr>
            <a:spLocks noGrp="1"/>
          </p:cNvSpPr>
          <p:nvPr>
            <p:ph type="body" sz="quarter" idx="13" hasCustomPrompt="1"/>
          </p:nvPr>
        </p:nvSpPr>
        <p:spPr>
          <a:xfrm>
            <a:off x="6945340" y="2814435"/>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0" name="Text Placeholder 17"/>
          <p:cNvSpPr>
            <a:spLocks noGrp="1"/>
          </p:cNvSpPr>
          <p:nvPr>
            <p:ph type="body" sz="quarter" idx="14" hasCustomPrompt="1"/>
          </p:nvPr>
        </p:nvSpPr>
        <p:spPr>
          <a:xfrm>
            <a:off x="6945339" y="5124986"/>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31" name="Text Placeholder 19"/>
          <p:cNvSpPr>
            <a:spLocks noGrp="1"/>
          </p:cNvSpPr>
          <p:nvPr>
            <p:ph type="body" sz="quarter" idx="15" hasCustomPrompt="1"/>
          </p:nvPr>
        </p:nvSpPr>
        <p:spPr>
          <a:xfrm>
            <a:off x="6945340" y="5490400"/>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2" name="Text Placeholder 25"/>
          <p:cNvSpPr>
            <a:spLocks noGrp="1"/>
          </p:cNvSpPr>
          <p:nvPr>
            <p:ph type="body" sz="quarter" idx="16" hasCustomPrompt="1"/>
          </p:nvPr>
        </p:nvSpPr>
        <p:spPr>
          <a:xfrm>
            <a:off x="5669597" y="1374014"/>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LIVE</a:t>
            </a:r>
            <a:endParaRPr lang="en-US"/>
          </a:p>
        </p:txBody>
      </p:sp>
      <p:sp>
        <p:nvSpPr>
          <p:cNvPr id="33" name="Text Placeholder 25"/>
          <p:cNvSpPr>
            <a:spLocks noGrp="1"/>
          </p:cNvSpPr>
          <p:nvPr>
            <p:ph type="body" sz="quarter" idx="17" hasCustomPrompt="1"/>
          </p:nvPr>
        </p:nvSpPr>
        <p:spPr>
          <a:xfrm>
            <a:off x="5549388" y="2792026"/>
            <a:ext cx="1117397" cy="169924"/>
          </a:xfrm>
          <a:prstGeom prst="rect">
            <a:avLst/>
          </a:prstGeom>
        </p:spPr>
        <p:txBody>
          <a:bodyPr anchor="ctr"/>
          <a:lstStyle>
            <a:lvl1pPr marL="0" indent="0" algn="ctr">
              <a:buNone/>
              <a:defRPr sz="1200" b="1">
                <a:solidFill>
                  <a:schemeClr val="bg1"/>
                </a:solidFill>
              </a:defRPr>
            </a:lvl1pPr>
          </a:lstStyle>
          <a:p>
            <a:pPr lvl="0"/>
            <a:r>
              <a:rPr lang="en-US"/>
              <a:t>NCINO</a:t>
            </a:r>
            <a:endParaRPr lang="en-US"/>
          </a:p>
        </p:txBody>
      </p:sp>
      <p:sp>
        <p:nvSpPr>
          <p:cNvPr id="34" name="Text Placeholder 25"/>
          <p:cNvSpPr>
            <a:spLocks noGrp="1"/>
          </p:cNvSpPr>
          <p:nvPr>
            <p:ph type="body" sz="quarter" idx="18" hasCustomPrompt="1"/>
          </p:nvPr>
        </p:nvSpPr>
        <p:spPr>
          <a:xfrm>
            <a:off x="5518505" y="4265347"/>
            <a:ext cx="1179167" cy="169924"/>
          </a:xfrm>
          <a:prstGeom prst="rect">
            <a:avLst/>
          </a:prstGeom>
        </p:spPr>
        <p:txBody>
          <a:bodyPr anchor="ctr"/>
          <a:lstStyle>
            <a:lvl1pPr marL="0" indent="0" algn="ctr">
              <a:buNone/>
              <a:defRPr sz="1200" b="1">
                <a:solidFill>
                  <a:schemeClr val="bg2">
                    <a:lumMod val="10000"/>
                  </a:schemeClr>
                </a:solidFill>
              </a:defRPr>
            </a:lvl1pPr>
          </a:lstStyle>
          <a:p>
            <a:pPr lvl="0"/>
            <a:r>
              <a:rPr lang="en-US"/>
              <a:t>E-TRAN</a:t>
            </a:r>
            <a:endParaRPr lang="en-US"/>
          </a:p>
        </p:txBody>
      </p:sp>
      <p:sp>
        <p:nvSpPr>
          <p:cNvPr id="35" name="Text Placeholder 25"/>
          <p:cNvSpPr>
            <a:spLocks noGrp="1"/>
          </p:cNvSpPr>
          <p:nvPr>
            <p:ph type="body" sz="quarter" idx="19" hasCustomPrompt="1"/>
          </p:nvPr>
        </p:nvSpPr>
        <p:spPr>
          <a:xfrm>
            <a:off x="5669597" y="5431539"/>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9:00</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meline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2" name="Google Shape;2107;p251"/>
          <p:cNvSpPr/>
          <p:nvPr userDrawn="1"/>
        </p:nvSpPr>
        <p:spPr>
          <a:xfrm>
            <a:off x="2743200" y="76200"/>
            <a:ext cx="6705603" cy="6705603"/>
          </a:xfrm>
          <a:prstGeom prst="ellipse">
            <a:avLst/>
          </a:prstGeom>
          <a:solidFill>
            <a:srgbClr val="C8D6E4">
              <a:alpha val="70000"/>
            </a:srgbClr>
          </a:solidFill>
          <a:ln w="12700">
            <a:miter lim="400000"/>
          </a:ln>
        </p:spPr>
        <p:txBody>
          <a:bodyPr tIns="45720" bIns="45720" anchor="ctr"/>
          <a:lstStyle/>
          <a:p>
            <a:pPr lvl="0" algn="ctr" defTabSz="914400"/>
            <a:endParaRPr sz="1800" b="0" i="0">
              <a:solidFill>
                <a:srgbClr val="FFFFFF"/>
              </a:solidFill>
              <a:latin typeface="Arial" panose="020B0604020202090204" pitchFamily="34" charset="0"/>
              <a:ea typeface="Proxima Nova Rg"/>
              <a:cs typeface="Arial" panose="020B0604020202090204" pitchFamily="34" charset="0"/>
              <a:sym typeface="Proxima Nova"/>
            </a:endParaRPr>
          </a:p>
        </p:txBody>
      </p:sp>
      <p:sp>
        <p:nvSpPr>
          <p:cNvPr id="50" name="Text Placeholder 9"/>
          <p:cNvSpPr txBox="1"/>
          <p:nvPr userDrawn="1"/>
        </p:nvSpPr>
        <p:spPr>
          <a:xfrm>
            <a:off x="4266116" y="3085277"/>
            <a:ext cx="3674997" cy="825243"/>
          </a:xfrm>
          <a:prstGeom prst="rect">
            <a:avLst/>
          </a:prstGeom>
        </p:spPr>
        <p:txBody>
          <a:bodyPr/>
          <a:lstStyle>
            <a:lvl1pPr marL="0" indent="0" algn="ctr" defTabSz="457200" rtl="0" eaLnBrk="1" latinLnBrk="0" hangingPunct="1">
              <a:lnSpc>
                <a:spcPct val="110000"/>
              </a:lnSpc>
              <a:spcBef>
                <a:spcPts val="600"/>
              </a:spcBef>
              <a:spcAft>
                <a:spcPts val="600"/>
              </a:spcAft>
              <a:buClr>
                <a:schemeClr val="tx2"/>
              </a:buClr>
              <a:buFont typeface="Arial" panose="020B0604020202090204" pitchFamily="34" charset="0"/>
              <a:buNone/>
              <a:defRPr kumimoji="0" lang="en-US" sz="1500" b="1" i="0" u="none" strike="noStrike" kern="1200" cap="none" spc="0" normalizeH="0" baseline="0" noProof="0">
                <a:ln>
                  <a:noFill/>
                </a:ln>
                <a:solidFill>
                  <a:schemeClr val="bg1"/>
                </a:solidFill>
                <a:effectLst/>
                <a:uLnTx/>
                <a:uFillTx/>
                <a:latin typeface="Arial" panose="020B0604020202090204" pitchFamily="34" charset="0"/>
                <a:ea typeface="+mn-ea"/>
                <a:cs typeface="Arial" panose="020B0604020202090204" pitchFamily="34" charset="0"/>
              </a:defRPr>
            </a:lvl1pPr>
            <a:lvl2pPr marL="36576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2pPr>
            <a:lvl3pPr marL="54864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3pPr>
            <a:lvl4pPr marL="73152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4pPr>
            <a:lvl5pPr marL="91440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a:ln>
                  <a:noFill/>
                </a:ln>
                <a:solidFill>
                  <a:srgbClr val="000000"/>
                </a:solidFill>
                <a:effectLst/>
                <a:uLnTx/>
                <a:uFillTx/>
                <a:latin typeface="Arial" panose="020B0604020202090204" pitchFamily="34" charset="0"/>
                <a:ea typeface="+mn-ea"/>
                <a:cs typeface="Arial" panose="020B0604020202090204" pitchFamily="34" charset="0"/>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marR="0" lvl="0" indent="0" algn="ctr" defTabSz="609600" rtl="0" eaLnBrk="1" fontAlgn="auto" latinLnBrk="0" hangingPunct="1">
              <a:lnSpc>
                <a:spcPct val="110000"/>
              </a:lnSpc>
              <a:spcBef>
                <a:spcPts val="800"/>
              </a:spcBef>
              <a:spcAft>
                <a:spcPts val="800"/>
              </a:spcAft>
              <a:buClr>
                <a:srgbClr val="1F1B62"/>
              </a:buClr>
              <a:buSzTx/>
              <a:buFont typeface="Arial" panose="020B0604020202090204" pitchFamily="34" charset="0"/>
              <a:buNone/>
              <a:defRPr/>
            </a:pPr>
            <a:r>
              <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rPr>
              <a:t>End Timeline</a:t>
            </a:r>
            <a:endPar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endParaRPr>
          </a:p>
        </p:txBody>
      </p:sp>
      <p:pic>
        <p:nvPicPr>
          <p:cNvPr id="51" name="image71.jpeg" descr="image71.jpeg"/>
          <p:cNvPicPr>
            <a:picLocks noChangeAspect="1"/>
          </p:cNvPicPr>
          <p:nvPr userDrawn="1"/>
        </p:nvPicPr>
        <p:blipFill>
          <a:blip r:embed="rId2" cstate="print"/>
          <a:srcRect/>
          <a:stretch>
            <a:fillRect/>
          </a:stretch>
        </p:blipFill>
        <p:spPr>
          <a:xfrm>
            <a:off x="3760165" y="1093165"/>
            <a:ext cx="4671675" cy="467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52" name="Circle"/>
          <p:cNvSpPr/>
          <p:nvPr userDrawn="1"/>
        </p:nvSpPr>
        <p:spPr>
          <a:xfrm>
            <a:off x="3759200" y="1083733"/>
            <a:ext cx="4673600" cy="467360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53" name="Text Placeholder 12"/>
          <p:cNvSpPr>
            <a:spLocks noGrp="1"/>
          </p:cNvSpPr>
          <p:nvPr>
            <p:ph type="body" sz="quarter" idx="10" hasCustomPrompt="1"/>
          </p:nvPr>
        </p:nvSpPr>
        <p:spPr>
          <a:xfrm>
            <a:off x="4101172" y="2630921"/>
            <a:ext cx="3989659" cy="1596163"/>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End 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ircle Graphic Slide">
    <p:bg>
      <p:bgPr>
        <a:solidFill>
          <a:schemeClr val="bg1"/>
        </a:solidFill>
        <a:effectLst/>
      </p:bgPr>
    </p:bg>
    <p:spTree>
      <p:nvGrpSpPr>
        <p:cNvPr id="1" name=""/>
        <p:cNvGrpSpPr/>
        <p:nvPr/>
      </p:nvGrpSpPr>
      <p:grpSpPr>
        <a:xfrm>
          <a:off x="0" y="0"/>
          <a:ext cx="0" cy="0"/>
          <a:chOff x="0" y="0"/>
          <a:chExt cx="0" cy="0"/>
        </a:xfrm>
      </p:grpSpPr>
      <p:sp>
        <p:nvSpPr>
          <p:cNvPr id="31" name="Google Shape;2115;p252"/>
          <p:cNvSpPr/>
          <p:nvPr userDrawn="1"/>
        </p:nvSpPr>
        <p:spPr>
          <a:xfrm flipV="1">
            <a:off x="347133" y="4627677"/>
            <a:ext cx="7862147" cy="0"/>
          </a:xfrm>
          <a:prstGeom prst="line">
            <a:avLst/>
          </a:prstGeom>
          <a:ln w="12700">
            <a:solidFill>
              <a:schemeClr val="bg2">
                <a:lumMod val="50000"/>
              </a:schemeClr>
            </a:solidFill>
            <a:miter/>
            <a:headEnd type="oval"/>
            <a:tailEnd type="oval"/>
          </a:ln>
        </p:spPr>
        <p:txBody>
          <a:bodyPr tIns="45720" bIns="45720"/>
          <a:lstStyle/>
          <a:p>
            <a:pPr defTabSz="914400">
              <a:lnSpc>
                <a:spcPct val="100000"/>
              </a:lnSpc>
              <a:defRPr sz="2800"/>
            </a:pPr>
            <a:endParaRPr sz="1400">
              <a:latin typeface="Arial" panose="020B0604020202090204" pitchFamily="34" charset="0"/>
              <a:cs typeface="Arial" panose="020B0604020202090204" pitchFamily="34" charset="0"/>
            </a:endParaRPr>
          </a:p>
        </p:txBody>
      </p:sp>
      <p:sp>
        <p:nvSpPr>
          <p:cNvPr id="32" name="Google Shape;2116;p252"/>
          <p:cNvSpPr/>
          <p:nvPr userDrawn="1"/>
        </p:nvSpPr>
        <p:spPr>
          <a:xfrm>
            <a:off x="2905935" y="4387462"/>
            <a:ext cx="480436" cy="480436"/>
          </a:xfrm>
          <a:prstGeom prst="ellipse">
            <a:avLst/>
          </a:prstGeom>
          <a:solidFill>
            <a:schemeClr val="tx2"/>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486400"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Circle Graphic</a:t>
            </a:r>
            <a:br>
              <a:rPr lang="en-US"/>
            </a:br>
            <a:r>
              <a:rPr lang="en-US"/>
              <a:t>Slide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#1 </a:t>
            </a:r>
            <a:endParaRPr lang="en-US"/>
          </a:p>
        </p:txBody>
      </p:sp>
      <p:sp>
        <p:nvSpPr>
          <p:cNvPr id="24" name="Text Placeholder 10"/>
          <p:cNvSpPr>
            <a:spLocks noGrp="1"/>
          </p:cNvSpPr>
          <p:nvPr>
            <p:ph type="body" sz="quarter" idx="17" hasCustomPrompt="1"/>
          </p:nvPr>
        </p:nvSpPr>
        <p:spPr>
          <a:xfrm>
            <a:off x="350759"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Brand New Conference</a:t>
            </a:r>
            <a:endParaRPr lang="en-US"/>
          </a:p>
        </p:txBody>
      </p:sp>
      <p:sp>
        <p:nvSpPr>
          <p:cNvPr id="29" name="Text Placeholder 10"/>
          <p:cNvSpPr>
            <a:spLocks noGrp="1"/>
          </p:cNvSpPr>
          <p:nvPr>
            <p:ph type="body" sz="quarter" idx="19" hasCustomPrompt="1"/>
          </p:nvPr>
        </p:nvSpPr>
        <p:spPr>
          <a:xfrm>
            <a:off x="3054335"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Smooth Photography</a:t>
            </a:r>
            <a:endParaRPr lang="en-US"/>
          </a:p>
        </p:txBody>
      </p:sp>
      <p:sp>
        <p:nvSpPr>
          <p:cNvPr id="22" name="Text Placeholder 10"/>
          <p:cNvSpPr>
            <a:spLocks noGrp="1"/>
          </p:cNvSpPr>
          <p:nvPr>
            <p:ph type="body" sz="quarter" idx="20" hasCustomPrompt="1"/>
          </p:nvPr>
        </p:nvSpPr>
        <p:spPr>
          <a:xfrm>
            <a:off x="5757911"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Design </a:t>
            </a:r>
            <a:r>
              <a:rPr lang="en-US" err="1"/>
              <a:t>Powerpoint</a:t>
            </a:r>
            <a:endParaRPr lang="en-US"/>
          </a:p>
        </p:txBody>
      </p:sp>
      <p:sp>
        <p:nvSpPr>
          <p:cNvPr id="26" name="Text Placeholder 2"/>
          <p:cNvSpPr>
            <a:spLocks noGrp="1"/>
          </p:cNvSpPr>
          <p:nvPr>
            <p:ph type="body" sz="quarter" idx="21" hasCustomPrompt="1"/>
          </p:nvPr>
        </p:nvSpPr>
        <p:spPr>
          <a:xfrm>
            <a:off x="3054335"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#2 </a:t>
            </a:r>
            <a:endParaRPr lang="en-US"/>
          </a:p>
        </p:txBody>
      </p:sp>
      <p:sp>
        <p:nvSpPr>
          <p:cNvPr id="28" name="Text Placeholder 2"/>
          <p:cNvSpPr>
            <a:spLocks noGrp="1"/>
          </p:cNvSpPr>
          <p:nvPr>
            <p:ph type="body" sz="quarter" idx="22" hasCustomPrompt="1"/>
          </p:nvPr>
        </p:nvSpPr>
        <p:spPr>
          <a:xfrm>
            <a:off x="5757911"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#3 </a:t>
            </a:r>
            <a:endParaRPr lang="en-US"/>
          </a:p>
        </p:txBody>
      </p:sp>
      <p:sp>
        <p:nvSpPr>
          <p:cNvPr id="34" name="Google Shape;2126;p252"/>
          <p:cNvSpPr/>
          <p:nvPr/>
        </p:nvSpPr>
        <p:spPr>
          <a:xfrm>
            <a:off x="7973629" y="1018663"/>
            <a:ext cx="3657600" cy="3657600"/>
          </a:xfrm>
          <a:prstGeom prst="ellipse">
            <a:avLst/>
          </a:prstGeom>
          <a:solidFill>
            <a:schemeClr val="tx2"/>
          </a:solidFill>
          <a:ln w="12700" cap="flat">
            <a:noFill/>
            <a:miter lim="400000"/>
          </a:ln>
          <a:effectLst/>
        </p:spPr>
        <p:txBody>
          <a:bodyPr wrap="square" lIns="121919" tIns="121919" rIns="121919" bIns="12191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6" name="Google Shape;2129;p252"/>
          <p:cNvSpPr/>
          <p:nvPr userDrawn="1"/>
        </p:nvSpPr>
        <p:spPr>
          <a:xfrm>
            <a:off x="7319291" y="2289023"/>
            <a:ext cx="416560" cy="416560"/>
          </a:xfrm>
          <a:prstGeom prst="ellipse">
            <a:avLst/>
          </a:prstGeom>
          <a:ln w="63500">
            <a:solidFill>
              <a:schemeClr val="accent6">
                <a:lumMod val="75000"/>
              </a:schemeClr>
            </a:solidFill>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7" name="Google Shape;2130;p252"/>
          <p:cNvSpPr/>
          <p:nvPr userDrawn="1"/>
        </p:nvSpPr>
        <p:spPr>
          <a:xfrm>
            <a:off x="6977113" y="770206"/>
            <a:ext cx="1100919" cy="1100919"/>
          </a:xfrm>
          <a:prstGeom prst="ellipse">
            <a:avLst/>
          </a:prstGeom>
          <a:solidFill>
            <a:schemeClr val="bg1">
              <a:lumMod val="85000"/>
            </a:scheme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3" name="Text Placeholder 28"/>
          <p:cNvSpPr>
            <a:spLocks noGrp="1"/>
          </p:cNvSpPr>
          <p:nvPr>
            <p:ph type="body" sz="quarter" idx="34" hasCustomPrompt="1"/>
          </p:nvPr>
        </p:nvSpPr>
        <p:spPr>
          <a:xfrm>
            <a:off x="350757" y="1748043"/>
            <a:ext cx="54864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02979"/>
            <a:ext cx="10680647" cy="1325563"/>
          </a:xfrm>
        </p:spPr>
        <p:txBody>
          <a:bodyPr>
            <a:normAutofit/>
          </a:bodyPr>
          <a:lstStyle>
            <a:lvl1pPr>
              <a:defRPr sz="4000"/>
            </a:lvl1pPr>
          </a:lstStyle>
          <a:p>
            <a:r>
              <a:rPr lang="en-US"/>
              <a:t>Click to add title</a:t>
            </a:r>
            <a:endParaRPr lang="en-US"/>
          </a:p>
        </p:txBody>
      </p:sp>
      <p:sp>
        <p:nvSpPr>
          <p:cNvPr id="3" name="Text Placeholder 2"/>
          <p:cNvSpPr>
            <a:spLocks noGrp="1"/>
          </p:cNvSpPr>
          <p:nvPr>
            <p:ph type="body" idx="1" hasCustomPrompt="1"/>
          </p:nvPr>
        </p:nvSpPr>
        <p:spPr>
          <a:xfrm>
            <a:off x="674740" y="1681163"/>
            <a:ext cx="5256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subtitle</a:t>
            </a:r>
            <a:endParaRPr lang="en-US"/>
          </a:p>
        </p:txBody>
      </p:sp>
      <p:sp>
        <p:nvSpPr>
          <p:cNvPr id="4" name="Content Placeholder 3"/>
          <p:cNvSpPr>
            <a:spLocks noGrp="1"/>
          </p:cNvSpPr>
          <p:nvPr>
            <p:ph sz="half" idx="2" hasCustomPrompt="1"/>
          </p:nvPr>
        </p:nvSpPr>
        <p:spPr>
          <a:xfrm>
            <a:off x="674740" y="2505075"/>
            <a:ext cx="5256000" cy="3684588"/>
          </a:xfrm>
        </p:spPr>
        <p:txBody>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6099388" y="1681163"/>
            <a:ext cx="5256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subtitle</a:t>
            </a:r>
            <a:endParaRPr lang="en-US"/>
          </a:p>
        </p:txBody>
      </p:sp>
      <p:sp>
        <p:nvSpPr>
          <p:cNvPr id="6" name="Content Placeholder 5"/>
          <p:cNvSpPr>
            <a:spLocks noGrp="1"/>
          </p:cNvSpPr>
          <p:nvPr>
            <p:ph sz="quarter" idx="4" hasCustomPrompt="1"/>
          </p:nvPr>
        </p:nvSpPr>
        <p:spPr>
          <a:xfrm>
            <a:off x="6099388" y="2505075"/>
            <a:ext cx="5256000" cy="3684588"/>
          </a:xfrm>
        </p:spPr>
        <p:txBody>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Número de diapositiva"/>
          <p:cNvSpPr txBox="1">
            <a:spLocks noGrp="1"/>
          </p:cNvSpPr>
          <p:nvPr>
            <p:ph type="sldNum" sz="quarter" idx="10"/>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Our Resources</a:t>
            </a:r>
            <a:endParaRPr lang="en-US"/>
          </a:p>
        </p:txBody>
      </p:sp>
      <p:sp>
        <p:nvSpPr>
          <p:cNvPr id="23" name="Text Placeholder 2"/>
          <p:cNvSpPr>
            <a:spLocks noGrp="1"/>
          </p:cNvSpPr>
          <p:nvPr>
            <p:ph type="body" sz="quarter" idx="16" hasCustomPrompt="1"/>
          </p:nvPr>
        </p:nvSpPr>
        <p:spPr>
          <a:xfrm>
            <a:off x="350759"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Account Executive</a:t>
            </a:r>
            <a:endParaRPr lang="en-US"/>
          </a:p>
        </p:txBody>
      </p:sp>
      <p:sp>
        <p:nvSpPr>
          <p:cNvPr id="24" name="Text Placeholder 10"/>
          <p:cNvSpPr>
            <a:spLocks noGrp="1"/>
          </p:cNvSpPr>
          <p:nvPr>
            <p:ph type="body" sz="quarter" idx="17" hasCustomPrompt="1"/>
          </p:nvPr>
        </p:nvSpPr>
        <p:spPr>
          <a:xfrm>
            <a:off x="350759"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that project goals remain aligned with business goals. Advises team members regularly on the technical, best practice and deployment details and approach. Has ultimate responsibility for successful, on time and on budget delivery.</a:t>
            </a:r>
            <a:endParaRPr lang="en-US"/>
          </a:p>
        </p:txBody>
      </p:sp>
      <p:sp>
        <p:nvSpPr>
          <p:cNvPr id="29" name="Text Placeholder 10"/>
          <p:cNvSpPr>
            <a:spLocks noGrp="1"/>
          </p:cNvSpPr>
          <p:nvPr>
            <p:ph type="body" sz="quarter" idx="19" hasCustomPrompt="1"/>
          </p:nvPr>
        </p:nvSpPr>
        <p:spPr>
          <a:xfrm>
            <a:off x="6235431"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Leads creative team within the Appirio DXS Design team. </a:t>
            </a:r>
            <a:endParaRPr lang="en-US"/>
          </a:p>
          <a:p>
            <a:pPr lvl="0"/>
            <a:r>
              <a:rPr lang="en-US"/>
              <a:t>Works with designers, UX Architects, strategists, copywriters and the other practices within Appirio to create a brand vision and customer experience for our clients. </a:t>
            </a:r>
            <a:endParaRPr lang="en-US"/>
          </a:p>
          <a:p>
            <a:pPr lvl="0"/>
            <a:r>
              <a:rPr lang="en-US"/>
              <a:t>Plans projects, oversees the overall experience through UX/UI.</a:t>
            </a:r>
            <a:endParaRPr lang="en-US"/>
          </a:p>
        </p:txBody>
      </p:sp>
      <p:sp>
        <p:nvSpPr>
          <p:cNvPr id="26" name="Text Placeholder 2"/>
          <p:cNvSpPr>
            <a:spLocks noGrp="1"/>
          </p:cNvSpPr>
          <p:nvPr>
            <p:ph type="body" sz="quarter" idx="21" hasCustomPrompt="1"/>
          </p:nvPr>
        </p:nvSpPr>
        <p:spPr>
          <a:xfrm>
            <a:off x="6235431"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Creative Director</a:t>
            </a:r>
            <a:endParaRPr lang="en-US"/>
          </a:p>
        </p:txBody>
      </p:sp>
      <p:sp>
        <p:nvSpPr>
          <p:cNvPr id="32" name="Text Placeholder 2"/>
          <p:cNvSpPr>
            <a:spLocks noGrp="1"/>
          </p:cNvSpPr>
          <p:nvPr>
            <p:ph type="body" sz="quarter" idx="26" hasCustomPrompt="1"/>
          </p:nvPr>
        </p:nvSpPr>
        <p:spPr>
          <a:xfrm>
            <a:off x="3293095"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Project Manager</a:t>
            </a:r>
            <a:endParaRPr lang="en-US"/>
          </a:p>
        </p:txBody>
      </p:sp>
      <p:sp>
        <p:nvSpPr>
          <p:cNvPr id="33" name="Text Placeholder 10"/>
          <p:cNvSpPr>
            <a:spLocks noGrp="1"/>
          </p:cNvSpPr>
          <p:nvPr>
            <p:ph type="body" sz="quarter" idx="27" hasCustomPrompt="1"/>
          </p:nvPr>
        </p:nvSpPr>
        <p:spPr>
          <a:xfrm>
            <a:off x="3293095"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the end result of the project/program meets customer needs, business deadlines, budget, and manages the day to day activities and project resources. Acts as initial point of escalation.</a:t>
            </a:r>
            <a:endParaRPr lang="en-US"/>
          </a:p>
        </p:txBody>
      </p:sp>
      <p:sp>
        <p:nvSpPr>
          <p:cNvPr id="34" name="Text Placeholder 10"/>
          <p:cNvSpPr>
            <a:spLocks noGrp="1"/>
          </p:cNvSpPr>
          <p:nvPr>
            <p:ph type="body" sz="quarter" idx="28" hasCustomPrompt="1"/>
          </p:nvPr>
        </p:nvSpPr>
        <p:spPr>
          <a:xfrm>
            <a:off x="9177767"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Responsible for understanding the best navigation, terminology, and organization for an application. Focuses on the organization of and relationship between information on a website, application, or other end product.</a:t>
            </a:r>
            <a:endParaRPr lang="en-US"/>
          </a:p>
          <a:p>
            <a:pPr lvl="0"/>
            <a:r>
              <a:rPr lang="en-US"/>
              <a:t>Defines the information architecture (wireframes) for the project scope. Creates the User Interface and supports the implementation with the Front-end responsive HTML code base.</a:t>
            </a:r>
            <a:endParaRPr lang="en-US"/>
          </a:p>
        </p:txBody>
      </p:sp>
      <p:sp>
        <p:nvSpPr>
          <p:cNvPr id="35" name="Text Placeholder 2"/>
          <p:cNvSpPr>
            <a:spLocks noGrp="1"/>
          </p:cNvSpPr>
          <p:nvPr>
            <p:ph type="body" sz="quarter" idx="29" hasCustomPrompt="1"/>
          </p:nvPr>
        </p:nvSpPr>
        <p:spPr>
          <a:xfrm>
            <a:off x="9177767"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Sr. UX/UI Designer</a:t>
            </a:r>
            <a:endParaRPr lang="en-US"/>
          </a:p>
        </p:txBody>
      </p:sp>
      <p:sp>
        <p:nvSpPr>
          <p:cNvPr id="38" name="Text Placeholder 38"/>
          <p:cNvSpPr>
            <a:spLocks noGrp="1"/>
          </p:cNvSpPr>
          <p:nvPr>
            <p:ph type="body" sz="quarter" idx="30" hasCustomPrompt="1"/>
          </p:nvPr>
        </p:nvSpPr>
        <p:spPr>
          <a:xfrm>
            <a:off x="350759"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9" name="Text Placeholder 38"/>
          <p:cNvSpPr>
            <a:spLocks noGrp="1"/>
          </p:cNvSpPr>
          <p:nvPr>
            <p:ph type="body" sz="quarter" idx="31" hasCustomPrompt="1"/>
          </p:nvPr>
        </p:nvSpPr>
        <p:spPr>
          <a:xfrm>
            <a:off x="3293095"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1" name="Text Placeholder 38"/>
          <p:cNvSpPr>
            <a:spLocks noGrp="1"/>
          </p:cNvSpPr>
          <p:nvPr>
            <p:ph type="body" sz="quarter" idx="33" hasCustomPrompt="1"/>
          </p:nvPr>
        </p:nvSpPr>
        <p:spPr>
          <a:xfrm>
            <a:off x="6235431"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42" name="Text Placeholder 38"/>
          <p:cNvSpPr>
            <a:spLocks noGrp="1"/>
          </p:cNvSpPr>
          <p:nvPr>
            <p:ph type="body" sz="quarter" idx="34" hasCustomPrompt="1"/>
          </p:nvPr>
        </p:nvSpPr>
        <p:spPr>
          <a:xfrm>
            <a:off x="9177767"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27" name="Picture 2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sp>
        <p:nvSpPr>
          <p:cNvPr id="24" name="Text Placeholder 2"/>
          <p:cNvSpPr>
            <a:spLocks noGrp="1"/>
          </p:cNvSpPr>
          <p:nvPr>
            <p:ph type="body" sz="quarter" idx="16" hasCustomPrompt="1"/>
          </p:nvPr>
        </p:nvSpPr>
        <p:spPr>
          <a:xfrm>
            <a:off x="350759"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IS</a:t>
            </a:r>
            <a:endParaRPr lang="en-US"/>
          </a:p>
        </p:txBody>
      </p:sp>
      <p:sp>
        <p:nvSpPr>
          <p:cNvPr id="26" name="Text Placeholder 2"/>
          <p:cNvSpPr>
            <a:spLocks noGrp="1"/>
          </p:cNvSpPr>
          <p:nvPr>
            <p:ph type="body" sz="quarter" idx="21" hasCustomPrompt="1"/>
          </p:nvPr>
        </p:nvSpPr>
        <p:spPr>
          <a:xfrm>
            <a:off x="4276583"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FROM CLIENT ISSUES</a:t>
            </a:r>
            <a:endParaRPr lang="en-US"/>
          </a:p>
        </p:txBody>
      </p:sp>
      <p:sp>
        <p:nvSpPr>
          <p:cNvPr id="28" name="Text Placeholder 2"/>
          <p:cNvSpPr>
            <a:spLocks noGrp="1"/>
          </p:cNvSpPr>
          <p:nvPr>
            <p:ph type="body" sz="quarter" idx="22" hasCustomPrompt="1"/>
          </p:nvPr>
        </p:nvSpPr>
        <p:spPr>
          <a:xfrm>
            <a:off x="8202407"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TO CLIENT OUTCOMES</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Slid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7" name="Google Shape;2378;p266"/>
          <p:cNvSpPr/>
          <p:nvPr userDrawn="1"/>
        </p:nvSpPr>
        <p:spPr>
          <a:xfrm>
            <a:off x="474844" y="2770725"/>
            <a:ext cx="0" cy="365760"/>
          </a:xfrm>
          <a:prstGeom prst="line">
            <a:avLst/>
          </a:prstGeom>
          <a:ln w="57150">
            <a:solidFill>
              <a:schemeClr val="accent1">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28" name="Google Shape;2115;p252"/>
          <p:cNvSpPr/>
          <p:nvPr userDrawn="1"/>
        </p:nvSpPr>
        <p:spPr>
          <a:xfrm>
            <a:off x="350759" y="3787836"/>
            <a:ext cx="11509248" cy="0"/>
          </a:xfrm>
          <a:prstGeom prst="line">
            <a:avLst/>
          </a:prstGeom>
          <a:ln w="63500">
            <a:solidFill>
              <a:schemeClr val="bg2">
                <a:lumMod val="50000"/>
              </a:schemeClr>
            </a:solidFill>
            <a:miter/>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40" name="Text Placeholder 30"/>
          <p:cNvSpPr>
            <a:spLocks noGrp="1"/>
          </p:cNvSpPr>
          <p:nvPr>
            <p:ph type="body" sz="quarter" idx="15" hasCustomPrompt="1"/>
          </p:nvPr>
        </p:nvSpPr>
        <p:spPr>
          <a:xfrm>
            <a:off x="350759" y="4363666"/>
            <a:ext cx="1490980" cy="946228"/>
          </a:xfrm>
          <a:prstGeom prst="rect">
            <a:avLst/>
          </a:prstGeom>
        </p:spPr>
        <p:txBody>
          <a:bodyPr/>
          <a:lstStyle>
            <a:lvl1pPr marL="0" indent="0">
              <a:buNone/>
              <a:defRPr sz="1465" b="1">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r>
              <a:rPr lang="en-US"/>
              <a:t>Brand Strategy</a:t>
            </a:r>
            <a:endParaRPr lang="en-US"/>
          </a:p>
          <a:p>
            <a:endParaRPr lang="en-US"/>
          </a:p>
        </p:txBody>
      </p:sp>
      <p:sp>
        <p:nvSpPr>
          <p:cNvPr id="59" name="Text Placeholder 30"/>
          <p:cNvSpPr>
            <a:spLocks noGrp="1"/>
          </p:cNvSpPr>
          <p:nvPr>
            <p:ph type="body" sz="quarter" idx="21" hasCustomPrompt="1"/>
          </p:nvPr>
        </p:nvSpPr>
        <p:spPr>
          <a:xfrm>
            <a:off x="718644"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60" name="Text Placeholder 30"/>
          <p:cNvSpPr>
            <a:spLocks noGrp="1"/>
          </p:cNvSpPr>
          <p:nvPr>
            <p:ph type="body" sz="quarter" idx="22" hasCustomPrompt="1"/>
          </p:nvPr>
        </p:nvSpPr>
        <p:spPr>
          <a:xfrm>
            <a:off x="718643"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1-2</a:t>
            </a:r>
            <a:endParaRPr lang="en-US"/>
          </a:p>
        </p:txBody>
      </p:sp>
      <p:sp>
        <p:nvSpPr>
          <p:cNvPr id="73" name="Google Shape;2378;p266"/>
          <p:cNvSpPr/>
          <p:nvPr userDrawn="1"/>
        </p:nvSpPr>
        <p:spPr>
          <a:xfrm flipV="1">
            <a:off x="2647261" y="4449348"/>
            <a:ext cx="0" cy="365760"/>
          </a:xfrm>
          <a:prstGeom prst="line">
            <a:avLst/>
          </a:prstGeom>
          <a:ln w="57150">
            <a:solidFill>
              <a:schemeClr val="accent2">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4" name="Google Shape;2378;p266"/>
          <p:cNvSpPr/>
          <p:nvPr userDrawn="1"/>
        </p:nvSpPr>
        <p:spPr>
          <a:xfrm>
            <a:off x="4819679" y="2770725"/>
            <a:ext cx="0" cy="365760"/>
          </a:xfrm>
          <a:prstGeom prst="line">
            <a:avLst/>
          </a:prstGeom>
          <a:ln w="57150">
            <a:solidFill>
              <a:schemeClr val="accent3">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6" name="Google Shape;2378;p266"/>
          <p:cNvSpPr/>
          <p:nvPr userDrawn="1"/>
        </p:nvSpPr>
        <p:spPr>
          <a:xfrm>
            <a:off x="9164513" y="2770725"/>
            <a:ext cx="0" cy="365760"/>
          </a:xfrm>
          <a:prstGeom prst="line">
            <a:avLst/>
          </a:prstGeom>
          <a:ln w="57150">
            <a:solidFill>
              <a:schemeClr val="accent5">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7" name="Text Placeholder 30"/>
          <p:cNvSpPr>
            <a:spLocks noGrp="1"/>
          </p:cNvSpPr>
          <p:nvPr>
            <p:ph type="body" sz="quarter" idx="27" hasCustomPrompt="1"/>
          </p:nvPr>
        </p:nvSpPr>
        <p:spPr>
          <a:xfrm>
            <a:off x="28707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78" name="Text Placeholder 30"/>
          <p:cNvSpPr>
            <a:spLocks noGrp="1"/>
          </p:cNvSpPr>
          <p:nvPr>
            <p:ph type="body" sz="quarter" idx="28" hasCustomPrompt="1"/>
          </p:nvPr>
        </p:nvSpPr>
        <p:spPr>
          <a:xfrm>
            <a:off x="28707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3-8</a:t>
            </a:r>
            <a:endParaRPr lang="en-US"/>
          </a:p>
        </p:txBody>
      </p:sp>
      <p:sp>
        <p:nvSpPr>
          <p:cNvPr id="79" name="Google Shape;2378;p266"/>
          <p:cNvSpPr/>
          <p:nvPr userDrawn="1"/>
        </p:nvSpPr>
        <p:spPr>
          <a:xfrm flipV="1">
            <a:off x="6992096" y="4449348"/>
            <a:ext cx="0" cy="365760"/>
          </a:xfrm>
          <a:prstGeom prst="line">
            <a:avLst/>
          </a:prstGeom>
          <a:ln w="57150">
            <a:solidFill>
              <a:schemeClr val="accent4">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80" name="Text Placeholder 4"/>
          <p:cNvSpPr>
            <a:spLocks noGrp="1"/>
          </p:cNvSpPr>
          <p:nvPr>
            <p:ph type="body" sz="quarter" idx="16" hasCustomPrompt="1"/>
          </p:nvPr>
        </p:nvSpPr>
        <p:spPr>
          <a:xfrm>
            <a:off x="350759" y="3126327"/>
            <a:ext cx="213360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1" name="Text Placeholder 4"/>
          <p:cNvSpPr>
            <a:spLocks noGrp="1"/>
          </p:cNvSpPr>
          <p:nvPr>
            <p:ph type="body" sz="quarter" idx="23" hasCustomPrompt="1"/>
          </p:nvPr>
        </p:nvSpPr>
        <p:spPr>
          <a:xfrm>
            <a:off x="2524700" y="4101687"/>
            <a:ext cx="213360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2" name="Text Placeholder 4"/>
          <p:cNvSpPr>
            <a:spLocks noGrp="1"/>
          </p:cNvSpPr>
          <p:nvPr>
            <p:ph type="body" sz="quarter" idx="24" hasCustomPrompt="1"/>
          </p:nvPr>
        </p:nvSpPr>
        <p:spPr>
          <a:xfrm>
            <a:off x="4698641" y="3126327"/>
            <a:ext cx="213360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3" name="Text Placeholder 4"/>
          <p:cNvSpPr>
            <a:spLocks noGrp="1"/>
          </p:cNvSpPr>
          <p:nvPr>
            <p:ph type="body" sz="quarter" idx="25" hasCustomPrompt="1"/>
          </p:nvPr>
        </p:nvSpPr>
        <p:spPr>
          <a:xfrm>
            <a:off x="6872583" y="4101687"/>
            <a:ext cx="213360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4" name="Text Placeholder 4"/>
          <p:cNvSpPr>
            <a:spLocks noGrp="1"/>
          </p:cNvSpPr>
          <p:nvPr>
            <p:ph type="body" sz="quarter" idx="26" hasCustomPrompt="1"/>
          </p:nvPr>
        </p:nvSpPr>
        <p:spPr>
          <a:xfrm>
            <a:off x="9046524" y="3126327"/>
            <a:ext cx="213360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5" name="Text Placeholder 30"/>
          <p:cNvSpPr>
            <a:spLocks noGrp="1"/>
          </p:cNvSpPr>
          <p:nvPr>
            <p:ph type="body" sz="quarter" idx="29" hasCustomPrompt="1"/>
          </p:nvPr>
        </p:nvSpPr>
        <p:spPr>
          <a:xfrm>
            <a:off x="5052303"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6" name="Text Placeholder 30"/>
          <p:cNvSpPr>
            <a:spLocks noGrp="1"/>
          </p:cNvSpPr>
          <p:nvPr>
            <p:ph type="body" sz="quarter" idx="30" hasCustomPrompt="1"/>
          </p:nvPr>
        </p:nvSpPr>
        <p:spPr>
          <a:xfrm>
            <a:off x="5052301"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9-10</a:t>
            </a:r>
            <a:endParaRPr lang="en-US"/>
          </a:p>
        </p:txBody>
      </p:sp>
      <p:sp>
        <p:nvSpPr>
          <p:cNvPr id="87" name="Text Placeholder 30"/>
          <p:cNvSpPr>
            <a:spLocks noGrp="1"/>
          </p:cNvSpPr>
          <p:nvPr>
            <p:ph type="body" sz="quarter" idx="31" hasCustomPrompt="1"/>
          </p:nvPr>
        </p:nvSpPr>
        <p:spPr>
          <a:xfrm>
            <a:off x="9397136"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8" name="Text Placeholder 30"/>
          <p:cNvSpPr>
            <a:spLocks noGrp="1"/>
          </p:cNvSpPr>
          <p:nvPr>
            <p:ph type="body" sz="quarter" idx="32" hasCustomPrompt="1"/>
          </p:nvPr>
        </p:nvSpPr>
        <p:spPr>
          <a:xfrm>
            <a:off x="9397135"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13-16</a:t>
            </a:r>
            <a:endParaRPr lang="en-US"/>
          </a:p>
        </p:txBody>
      </p:sp>
      <p:sp>
        <p:nvSpPr>
          <p:cNvPr id="89" name="Text Placeholder 30"/>
          <p:cNvSpPr>
            <a:spLocks noGrp="1"/>
          </p:cNvSpPr>
          <p:nvPr>
            <p:ph type="body" sz="quarter" idx="33" hasCustomPrompt="1"/>
          </p:nvPr>
        </p:nvSpPr>
        <p:spPr>
          <a:xfrm>
            <a:off x="72395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90" name="Text Placeholder 30"/>
          <p:cNvSpPr>
            <a:spLocks noGrp="1"/>
          </p:cNvSpPr>
          <p:nvPr>
            <p:ph type="body" sz="quarter" idx="34" hasCustomPrompt="1"/>
          </p:nvPr>
        </p:nvSpPr>
        <p:spPr>
          <a:xfrm>
            <a:off x="72395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11-12</a:t>
            </a:r>
            <a:endParaRPr lang="en-US"/>
          </a:p>
        </p:txBody>
      </p:sp>
      <p:pic>
        <p:nvPicPr>
          <p:cNvPr id="38" name="Picture 3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meline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42" name="Google Shape;2446;p268"/>
          <p:cNvSpPr/>
          <p:nvPr/>
        </p:nvSpPr>
        <p:spPr>
          <a:xfrm>
            <a:off x="6744828"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5" name="Google Shape;2451;p268"/>
          <p:cNvSpPr/>
          <p:nvPr/>
        </p:nvSpPr>
        <p:spPr>
          <a:xfrm>
            <a:off x="8814737" y="5002705"/>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6" name="Google Shape;2452;p268"/>
          <p:cNvSpPr/>
          <p:nvPr/>
        </p:nvSpPr>
        <p:spPr>
          <a:xfrm>
            <a:off x="10884647"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7" name="Google Shape;2454;p268"/>
          <p:cNvSpPr/>
          <p:nvPr/>
        </p:nvSpPr>
        <p:spPr>
          <a:xfrm flipH="1">
            <a:off x="2605009"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5" name="Google Shape;2115;p252"/>
          <p:cNvSpPr/>
          <p:nvPr/>
        </p:nvSpPr>
        <p:spPr>
          <a:xfrm>
            <a:off x="350759" y="5479039"/>
            <a:ext cx="11509248" cy="0"/>
          </a:xfrm>
          <a:prstGeom prst="line">
            <a:avLst/>
          </a:prstGeom>
          <a:noFill/>
          <a:ln w="63500" cap="flat">
            <a:solidFill>
              <a:schemeClr val="bg2">
                <a:lumMod val="90000"/>
              </a:schemeClr>
            </a:solidFill>
            <a:prstDash val="solid"/>
            <a:miter lim="800000"/>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6" name="Google Shape;2451;p268"/>
          <p:cNvSpPr/>
          <p:nvPr/>
        </p:nvSpPr>
        <p:spPr>
          <a:xfrm>
            <a:off x="4674919" y="5002717"/>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7" name="Google Shape;2451;p268"/>
          <p:cNvSpPr/>
          <p:nvPr/>
        </p:nvSpPr>
        <p:spPr>
          <a:xfrm flipH="1">
            <a:off x="357983" y="4925600"/>
            <a:ext cx="0" cy="564787"/>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63" name="Text Placeholder 31"/>
          <p:cNvSpPr>
            <a:spLocks noGrp="1"/>
          </p:cNvSpPr>
          <p:nvPr userDrawn="1">
            <p:ph type="body" sz="quarter" idx="23" hasCustomPrompt="1"/>
          </p:nvPr>
        </p:nvSpPr>
        <p:spPr>
          <a:xfrm>
            <a:off x="1629649"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Kickoff  </a:t>
            </a:r>
            <a:endParaRPr lang="en-US" i="1">
              <a:latin typeface="Proxima Nova Rg"/>
              <a:ea typeface="Proxima Nova Rg"/>
              <a:cs typeface="Proxima Nova Rg"/>
              <a:sym typeface="Proxima Nova"/>
            </a:endParaRPr>
          </a:p>
          <a:p>
            <a:pPr marL="0" lvl="0" indent="0">
              <a:buNone/>
            </a:pPr>
            <a:r>
              <a:rPr lang="en-US"/>
              <a:t>Conduct Vision Mapping</a:t>
            </a:r>
            <a:endParaRPr lang="en-US" i="1">
              <a:latin typeface="Proxima Nova Rg"/>
              <a:ea typeface="Proxima Nova Rg"/>
              <a:cs typeface="Proxima Nova Rg"/>
              <a:sym typeface="Proxima Nova"/>
            </a:endParaRPr>
          </a:p>
          <a:p>
            <a:pPr marL="0" lvl="0" indent="0">
              <a:buNone/>
            </a:pPr>
            <a:r>
              <a:rPr lang="en-US"/>
              <a:t>Define Guiding Principles</a:t>
            </a:r>
            <a:endParaRPr lang="en-US" i="1">
              <a:latin typeface="Proxima Nova Rg"/>
              <a:ea typeface="Proxima Nova Rg"/>
              <a:cs typeface="Proxima Nova Rg"/>
              <a:sym typeface="Proxima Nova"/>
            </a:endParaRPr>
          </a:p>
          <a:p>
            <a:pPr marL="0" lvl="0" indent="0">
              <a:buNone/>
            </a:pPr>
            <a:r>
              <a:rPr lang="en-US"/>
              <a:t>Stakeholder Interviews (Up to 10)</a:t>
            </a:r>
            <a:endParaRPr lang="en-US" i="1">
              <a:latin typeface="Proxima Nova Rg"/>
              <a:ea typeface="Proxima Nova Rg"/>
              <a:cs typeface="Proxima Nova Rg"/>
              <a:sym typeface="Proxima Nova"/>
            </a:endParaRPr>
          </a:p>
          <a:p>
            <a:pPr marL="0" lvl="0" indent="0">
              <a:buNone/>
            </a:pPr>
            <a:r>
              <a:rPr lang="en-US"/>
              <a:t>Review Current Artifacts</a:t>
            </a:r>
            <a:endParaRPr lang="en-US" i="1">
              <a:latin typeface="Proxima Nova Rg"/>
              <a:ea typeface="Proxima Nova Rg"/>
              <a:cs typeface="Proxima Nova Rg"/>
              <a:sym typeface="Proxima Nova"/>
            </a:endParaRPr>
          </a:p>
          <a:p>
            <a:pPr marL="0" lvl="0" indent="0">
              <a:buNone/>
            </a:pPr>
            <a:r>
              <a:rPr lang="en-US"/>
              <a:t>Persona/Journey Prioritization</a:t>
            </a:r>
            <a:endParaRPr lang="en-US"/>
          </a:p>
        </p:txBody>
      </p:sp>
      <p:sp>
        <p:nvSpPr>
          <p:cNvPr id="64" name="Text Placeholder 33"/>
          <p:cNvSpPr>
            <a:spLocks noGrp="1"/>
          </p:cNvSpPr>
          <p:nvPr userDrawn="1">
            <p:ph type="body" sz="quarter" idx="24" hasCustomPrompt="1"/>
          </p:nvPr>
        </p:nvSpPr>
        <p:spPr>
          <a:xfrm>
            <a:off x="1629649"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1: Engagement &amp; Vision</a:t>
            </a:r>
            <a:endParaRPr lang="en-US"/>
          </a:p>
        </p:txBody>
      </p:sp>
      <p:sp>
        <p:nvSpPr>
          <p:cNvPr id="65" name="Text Placeholder 31"/>
          <p:cNvSpPr>
            <a:spLocks noGrp="1"/>
          </p:cNvSpPr>
          <p:nvPr userDrawn="1">
            <p:ph type="body" sz="quarter" idx="25" hasCustomPrompt="1"/>
          </p:nvPr>
        </p:nvSpPr>
        <p:spPr>
          <a:xfrm>
            <a:off x="3699559"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Persona Definition</a:t>
            </a:r>
            <a:endParaRPr lang="en-US" i="1">
              <a:latin typeface="Proxima Nova Rg"/>
              <a:ea typeface="Proxima Nova Rg"/>
              <a:cs typeface="Proxima Nova Rg"/>
              <a:sym typeface="Proxima Nova"/>
            </a:endParaRPr>
          </a:p>
          <a:p>
            <a:pPr marL="0" lvl="0" indent="0">
              <a:buNone/>
            </a:pPr>
            <a:r>
              <a:rPr lang="en-US"/>
              <a:t>Participant Interviews</a:t>
            </a:r>
            <a:endParaRPr lang="en-US" i="1">
              <a:latin typeface="Proxima Nova Rg"/>
              <a:ea typeface="Proxima Nova Rg"/>
              <a:cs typeface="Proxima Nova Rg"/>
              <a:sym typeface="Proxima Nova"/>
            </a:endParaRPr>
          </a:p>
          <a:p>
            <a:pPr marL="0" lvl="0" indent="0">
              <a:buNone/>
            </a:pPr>
            <a:r>
              <a:rPr lang="en-US"/>
              <a:t>Journey Workshops</a:t>
            </a:r>
            <a:endParaRPr lang="en-US" i="1">
              <a:latin typeface="Proxima Nova Rg"/>
              <a:ea typeface="Proxima Nova Rg"/>
              <a:cs typeface="Proxima Nova Rg"/>
              <a:sym typeface="Proxima Nova"/>
            </a:endParaRPr>
          </a:p>
          <a:p>
            <a:pPr marL="0" lvl="0" indent="0">
              <a:buNone/>
            </a:pPr>
            <a:r>
              <a:rPr lang="en-US"/>
              <a:t>Current State Assessment</a:t>
            </a:r>
            <a:endParaRPr lang="en-US" i="1">
              <a:latin typeface="Proxima Nova Rg"/>
              <a:ea typeface="Proxima Nova Rg"/>
              <a:cs typeface="Proxima Nova Rg"/>
              <a:sym typeface="Proxima Nova"/>
            </a:endParaRPr>
          </a:p>
          <a:p>
            <a:pPr marL="0" lvl="0" indent="0">
              <a:buNone/>
            </a:pPr>
            <a:r>
              <a:rPr lang="en-US"/>
              <a:t>Mobile Architecture Assessment</a:t>
            </a:r>
            <a:endParaRPr lang="en-US" i="1">
              <a:latin typeface="Proxima Nova Rg"/>
              <a:ea typeface="Proxima Nova Rg"/>
              <a:cs typeface="Proxima Nova Rg"/>
              <a:sym typeface="Proxima Nova"/>
            </a:endParaRPr>
          </a:p>
          <a:p>
            <a:pPr marL="0" lvl="0" indent="0">
              <a:buNone/>
            </a:pPr>
            <a:r>
              <a:rPr lang="en-US"/>
              <a:t>Interview Findings</a:t>
            </a:r>
            <a:endParaRPr lang="en-US"/>
          </a:p>
        </p:txBody>
      </p:sp>
      <p:sp>
        <p:nvSpPr>
          <p:cNvPr id="66" name="Text Placeholder 33"/>
          <p:cNvSpPr>
            <a:spLocks noGrp="1"/>
          </p:cNvSpPr>
          <p:nvPr userDrawn="1">
            <p:ph type="body" sz="quarter" idx="26" hasCustomPrompt="1"/>
          </p:nvPr>
        </p:nvSpPr>
        <p:spPr>
          <a:xfrm>
            <a:off x="3699559"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2: Journey Building</a:t>
            </a:r>
            <a:endParaRPr lang="en-US"/>
          </a:p>
        </p:txBody>
      </p:sp>
      <p:sp>
        <p:nvSpPr>
          <p:cNvPr id="67" name="Text Placeholder 31"/>
          <p:cNvSpPr>
            <a:spLocks noGrp="1"/>
          </p:cNvSpPr>
          <p:nvPr userDrawn="1">
            <p:ph type="body" sz="quarter" idx="27" hasCustomPrompt="1"/>
          </p:nvPr>
        </p:nvSpPr>
        <p:spPr>
          <a:xfrm>
            <a:off x="5769468"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Innovation Workshops</a:t>
            </a:r>
            <a:endParaRPr lang="en-US" i="1">
              <a:latin typeface="Proxima Nova Rg"/>
              <a:ea typeface="Proxima Nova Rg"/>
              <a:cs typeface="Proxima Nova Rg"/>
              <a:sym typeface="Proxima Nova"/>
            </a:endParaRPr>
          </a:p>
          <a:p>
            <a:pPr marL="0" lvl="0" indent="0">
              <a:buNone/>
            </a:pPr>
            <a:r>
              <a:rPr lang="en-US"/>
              <a:t>Process Optimization</a:t>
            </a:r>
            <a:endParaRPr lang="en-US" i="1">
              <a:latin typeface="Proxima Nova Rg"/>
              <a:ea typeface="Proxima Nova Rg"/>
              <a:cs typeface="Proxima Nova Rg"/>
              <a:sym typeface="Proxima Nova"/>
            </a:endParaRPr>
          </a:p>
          <a:p>
            <a:pPr marL="0" lvl="0" indent="0">
              <a:buNone/>
            </a:pPr>
            <a:r>
              <a:rPr lang="en-US"/>
              <a:t>Form &amp; Function Concepting</a:t>
            </a:r>
            <a:endParaRPr lang="en-US" i="1">
              <a:latin typeface="Proxima Nova Rg"/>
              <a:ea typeface="Proxima Nova Rg"/>
              <a:cs typeface="Proxima Nova Rg"/>
              <a:sym typeface="Proxima Nova"/>
            </a:endParaRPr>
          </a:p>
          <a:p>
            <a:pPr marL="0" lvl="0" indent="0">
              <a:buNone/>
            </a:pPr>
            <a:r>
              <a:rPr lang="en-US"/>
              <a:t>Mobile Architecture Exploration</a:t>
            </a:r>
            <a:endParaRPr lang="en-US" i="1">
              <a:latin typeface="Proxima Nova Rg"/>
              <a:ea typeface="Proxima Nova Rg"/>
              <a:cs typeface="Proxima Nova Rg"/>
              <a:sym typeface="Proxima Nova"/>
            </a:endParaRPr>
          </a:p>
          <a:p>
            <a:pPr marL="0" lvl="0" indent="0">
              <a:buNone/>
            </a:pPr>
            <a:r>
              <a:rPr lang="en-US"/>
              <a:t>Wireframe &amp; Creative Solutioning</a:t>
            </a:r>
            <a:endParaRPr lang="en-US" i="1">
              <a:latin typeface="Proxima Nova Rg"/>
              <a:ea typeface="Proxima Nova Rg"/>
              <a:cs typeface="Proxima Nova Rg"/>
              <a:sym typeface="Proxima Nova"/>
            </a:endParaRPr>
          </a:p>
          <a:p>
            <a:pPr marL="0" lvl="0" indent="0">
              <a:buNone/>
            </a:pPr>
            <a:r>
              <a:rPr lang="en-US"/>
              <a:t>Day / Life Portrayal and Prototype</a:t>
            </a:r>
            <a:endParaRPr lang="en-US" i="1">
              <a:latin typeface="Proxima Nova Rg"/>
              <a:ea typeface="Proxima Nova Rg"/>
              <a:cs typeface="Proxima Nova Rg"/>
              <a:sym typeface="Proxima Nova"/>
            </a:endParaRPr>
          </a:p>
        </p:txBody>
      </p:sp>
      <p:sp>
        <p:nvSpPr>
          <p:cNvPr id="68" name="Text Placeholder 33"/>
          <p:cNvSpPr>
            <a:spLocks noGrp="1"/>
          </p:cNvSpPr>
          <p:nvPr userDrawn="1">
            <p:ph type="body" sz="quarter" idx="28" hasCustomPrompt="1"/>
          </p:nvPr>
        </p:nvSpPr>
        <p:spPr>
          <a:xfrm>
            <a:off x="5769468"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3-4: Art of the Possible</a:t>
            </a:r>
            <a:endParaRPr lang="en-US"/>
          </a:p>
        </p:txBody>
      </p:sp>
      <p:sp>
        <p:nvSpPr>
          <p:cNvPr id="69" name="Text Placeholder 31"/>
          <p:cNvSpPr>
            <a:spLocks noGrp="1"/>
          </p:cNvSpPr>
          <p:nvPr userDrawn="1">
            <p:ph type="body" sz="quarter" idx="29" hasCustomPrompt="1"/>
          </p:nvPr>
        </p:nvSpPr>
        <p:spPr>
          <a:xfrm>
            <a:off x="7839377"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Capabilities Workshop</a:t>
            </a:r>
            <a:endParaRPr lang="en-US" i="1">
              <a:latin typeface="Proxima Nova Rg"/>
              <a:ea typeface="Proxima Nova Rg"/>
              <a:cs typeface="Proxima Nova Rg"/>
              <a:sym typeface="Proxima Nova"/>
            </a:endParaRPr>
          </a:p>
          <a:p>
            <a:pPr marL="0" lvl="0" indent="0">
              <a:buNone/>
            </a:pPr>
            <a:r>
              <a:rPr lang="en-US"/>
              <a:t>Technical &amp; Business Capabilities</a:t>
            </a:r>
            <a:endParaRPr lang="en-US" i="1">
              <a:latin typeface="Proxima Nova Rg"/>
              <a:ea typeface="Proxima Nova Rg"/>
              <a:cs typeface="Proxima Nova Rg"/>
              <a:sym typeface="Proxima Nova"/>
            </a:endParaRPr>
          </a:p>
          <a:p>
            <a:pPr marL="0" lvl="0" indent="0">
              <a:buNone/>
            </a:pPr>
            <a:r>
              <a:rPr lang="en-US"/>
              <a:t>Mobile Architecture Future State</a:t>
            </a:r>
            <a:endParaRPr lang="en-US" i="1">
              <a:latin typeface="Proxima Nova Rg"/>
              <a:ea typeface="Proxima Nova Rg"/>
              <a:cs typeface="Proxima Nova Rg"/>
              <a:sym typeface="Proxima Nova"/>
            </a:endParaRPr>
          </a:p>
          <a:p>
            <a:pPr marL="0" lvl="0" indent="0">
              <a:buNone/>
            </a:pPr>
            <a:r>
              <a:rPr lang="en-US"/>
              <a:t>Concept Data Migration/</a:t>
            </a:r>
            <a:r>
              <a:rPr lang="en-US" err="1"/>
              <a:t>Integ</a:t>
            </a:r>
            <a:r>
              <a:rPr lang="en-US"/>
              <a:t>. Plan</a:t>
            </a:r>
            <a:endParaRPr lang="en-US" i="1">
              <a:latin typeface="Proxima Nova Rg"/>
              <a:ea typeface="Proxima Nova Rg"/>
              <a:cs typeface="Proxima Nova Rg"/>
              <a:sym typeface="Proxima Nova"/>
            </a:endParaRPr>
          </a:p>
          <a:p>
            <a:pPr marL="0" lvl="0" indent="0">
              <a:buNone/>
            </a:pPr>
            <a:r>
              <a:rPr lang="en-US"/>
              <a:t>Change Mgmt. &amp; Gov Framework</a:t>
            </a:r>
            <a:endParaRPr lang="en-US"/>
          </a:p>
        </p:txBody>
      </p:sp>
      <p:sp>
        <p:nvSpPr>
          <p:cNvPr id="70" name="Text Placeholder 33"/>
          <p:cNvSpPr>
            <a:spLocks noGrp="1"/>
          </p:cNvSpPr>
          <p:nvPr userDrawn="1">
            <p:ph type="body" sz="quarter" idx="30" hasCustomPrompt="1"/>
          </p:nvPr>
        </p:nvSpPr>
        <p:spPr>
          <a:xfrm>
            <a:off x="7839377"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5: Capabilities Inventory</a:t>
            </a:r>
            <a:endParaRPr lang="en-US"/>
          </a:p>
        </p:txBody>
      </p:sp>
      <p:sp>
        <p:nvSpPr>
          <p:cNvPr id="71" name="Text Placeholder 31"/>
          <p:cNvSpPr>
            <a:spLocks noGrp="1"/>
          </p:cNvSpPr>
          <p:nvPr userDrawn="1">
            <p:ph type="body" sz="quarter" idx="31" hasCustomPrompt="1"/>
          </p:nvPr>
        </p:nvSpPr>
        <p:spPr>
          <a:xfrm>
            <a:off x="9909287"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Phased Work Plan</a:t>
            </a:r>
            <a:endParaRPr lang="en-US" i="1">
              <a:latin typeface="Proxima Nova Rg"/>
              <a:ea typeface="Proxima Nova Rg"/>
              <a:cs typeface="Proxima Nova Rg"/>
              <a:sym typeface="Proxima Nova"/>
            </a:endParaRPr>
          </a:p>
          <a:p>
            <a:pPr marL="0" lvl="0" indent="0">
              <a:buNone/>
            </a:pPr>
            <a:r>
              <a:rPr lang="en-US"/>
              <a:t>Prioritized Releases</a:t>
            </a:r>
            <a:endParaRPr lang="en-US" i="1">
              <a:latin typeface="Proxima Nova Rg"/>
              <a:ea typeface="Proxima Nova Rg"/>
              <a:cs typeface="Proxima Nova Rg"/>
              <a:sym typeface="Proxima Nova"/>
            </a:endParaRPr>
          </a:p>
          <a:p>
            <a:pPr marL="0" lvl="0" indent="0">
              <a:buNone/>
            </a:pPr>
            <a:r>
              <a:rPr lang="en-US"/>
              <a:t>Executive Readout</a:t>
            </a:r>
            <a:endParaRPr lang="en-US" i="1">
              <a:latin typeface="Proxima Nova Rg"/>
              <a:ea typeface="Proxima Nova Rg"/>
              <a:cs typeface="Proxima Nova Rg"/>
              <a:sym typeface="Proxima Nova"/>
            </a:endParaRPr>
          </a:p>
          <a:p>
            <a:pPr marL="0" lvl="0" indent="0">
              <a:buNone/>
            </a:pPr>
            <a:r>
              <a:rPr lang="en-US"/>
              <a:t>Follow-on Phase Scope of Work</a:t>
            </a:r>
            <a:endParaRPr lang="en-US" i="1">
              <a:latin typeface="Proxima Nova Rg"/>
              <a:ea typeface="Proxima Nova Rg"/>
              <a:cs typeface="Proxima Nova Rg"/>
              <a:sym typeface="Proxima Nova"/>
            </a:endParaRPr>
          </a:p>
        </p:txBody>
      </p:sp>
      <p:sp>
        <p:nvSpPr>
          <p:cNvPr id="72" name="Text Placeholder 33"/>
          <p:cNvSpPr>
            <a:spLocks noGrp="1"/>
          </p:cNvSpPr>
          <p:nvPr userDrawn="1">
            <p:ph type="body" sz="quarter" idx="32" hasCustomPrompt="1"/>
          </p:nvPr>
        </p:nvSpPr>
        <p:spPr>
          <a:xfrm>
            <a:off x="9909287"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6: Roadmap &amp; De</a:t>
            </a:r>
            <a:endParaRPr lang="en-US"/>
          </a:p>
        </p:txBody>
      </p:sp>
      <p:sp>
        <p:nvSpPr>
          <p:cNvPr id="91" name="Text Placeholder 33"/>
          <p:cNvSpPr>
            <a:spLocks noGrp="1"/>
          </p:cNvSpPr>
          <p:nvPr userDrawn="1">
            <p:ph type="body" sz="quarter" idx="34" hasCustomPrompt="1"/>
          </p:nvPr>
        </p:nvSpPr>
        <p:spPr>
          <a:xfrm>
            <a:off x="350759" y="3124888"/>
            <a:ext cx="1219200" cy="399533"/>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sym typeface="Proxima Nova"/>
              </a:defRPr>
            </a:lvl1pPr>
          </a:lstStyle>
          <a:p>
            <a:pPr marL="0" lvl="0" indent="0">
              <a:buNone/>
            </a:pPr>
            <a:r>
              <a:rPr lang="en-US"/>
              <a:t>Pre-Engagement Workshop</a:t>
            </a:r>
            <a:endParaRPr lang="en-US" i="1">
              <a:latin typeface="Proxima Nova Rg"/>
              <a:ea typeface="Proxima Nova Rg"/>
              <a:cs typeface="Proxima Nova Rg"/>
              <a:sym typeface="Proxima Nova"/>
            </a:endParaRPr>
          </a:p>
        </p:txBody>
      </p:sp>
      <p:sp>
        <p:nvSpPr>
          <p:cNvPr id="102" name="Text Placeholder 4"/>
          <p:cNvSpPr>
            <a:spLocks noGrp="1"/>
          </p:cNvSpPr>
          <p:nvPr userDrawn="1">
            <p:ph type="body" sz="quarter" idx="16" hasCustomPrompt="1"/>
          </p:nvPr>
        </p:nvSpPr>
        <p:spPr>
          <a:xfrm>
            <a:off x="1629649" y="4997525"/>
            <a:ext cx="195072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1</a:t>
            </a:r>
            <a:endParaRPr lang="en-US"/>
          </a:p>
        </p:txBody>
      </p:sp>
      <p:sp>
        <p:nvSpPr>
          <p:cNvPr id="103" name="Text Placeholder 4"/>
          <p:cNvSpPr>
            <a:spLocks noGrp="1"/>
          </p:cNvSpPr>
          <p:nvPr userDrawn="1">
            <p:ph type="body" sz="quarter" idx="40" hasCustomPrompt="1"/>
          </p:nvPr>
        </p:nvSpPr>
        <p:spPr>
          <a:xfrm>
            <a:off x="3699559" y="5612895"/>
            <a:ext cx="195072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2</a:t>
            </a:r>
            <a:endParaRPr lang="en-US"/>
          </a:p>
        </p:txBody>
      </p:sp>
      <p:sp>
        <p:nvSpPr>
          <p:cNvPr id="104" name="Text Placeholder 4"/>
          <p:cNvSpPr>
            <a:spLocks noGrp="1"/>
          </p:cNvSpPr>
          <p:nvPr userDrawn="1">
            <p:ph type="body" sz="quarter" idx="41" hasCustomPrompt="1"/>
          </p:nvPr>
        </p:nvSpPr>
        <p:spPr>
          <a:xfrm>
            <a:off x="5769468" y="4997525"/>
            <a:ext cx="195072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3-4</a:t>
            </a:r>
            <a:endParaRPr lang="en-US"/>
          </a:p>
        </p:txBody>
      </p:sp>
      <p:sp>
        <p:nvSpPr>
          <p:cNvPr id="105" name="Text Placeholder 4"/>
          <p:cNvSpPr>
            <a:spLocks noGrp="1"/>
          </p:cNvSpPr>
          <p:nvPr userDrawn="1">
            <p:ph type="body" sz="quarter" idx="42" hasCustomPrompt="1"/>
          </p:nvPr>
        </p:nvSpPr>
        <p:spPr>
          <a:xfrm>
            <a:off x="7839377" y="5612895"/>
            <a:ext cx="195072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5</a:t>
            </a:r>
            <a:endParaRPr lang="en-US"/>
          </a:p>
        </p:txBody>
      </p:sp>
      <p:sp>
        <p:nvSpPr>
          <p:cNvPr id="106" name="Text Placeholder 4"/>
          <p:cNvSpPr>
            <a:spLocks noGrp="1"/>
          </p:cNvSpPr>
          <p:nvPr userDrawn="1">
            <p:ph type="body" sz="quarter" idx="43" hasCustomPrompt="1"/>
          </p:nvPr>
        </p:nvSpPr>
        <p:spPr>
          <a:xfrm>
            <a:off x="9909287" y="4997525"/>
            <a:ext cx="195072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6</a:t>
            </a:r>
            <a:endParaRPr lang="en-US"/>
          </a:p>
        </p:txBody>
      </p:sp>
      <p:sp>
        <p:nvSpPr>
          <p:cNvPr id="107" name="Text Placeholder 33"/>
          <p:cNvSpPr>
            <a:spLocks noGrp="1"/>
          </p:cNvSpPr>
          <p:nvPr userDrawn="1">
            <p:ph type="body" sz="quarter" idx="44" hasCustomPrompt="1"/>
          </p:nvPr>
        </p:nvSpPr>
        <p:spPr>
          <a:xfrm>
            <a:off x="350759" y="3641020"/>
            <a:ext cx="1219200" cy="666391"/>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Vision Alignment</a:t>
            </a:r>
            <a:endParaRPr lang="en-US"/>
          </a:p>
          <a:p>
            <a:pPr marL="0" lvl="0" indent="0">
              <a:buNone/>
            </a:pPr>
            <a:r>
              <a:rPr lang="en-US"/>
              <a:t>Initial Onboarding</a:t>
            </a:r>
            <a:endParaRPr lang="en-US"/>
          </a:p>
        </p:txBody>
      </p:sp>
      <p:pic>
        <p:nvPicPr>
          <p:cNvPr id="39" name="Picture 3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9" name="Text Placeholder 2"/>
          <p:cNvSpPr>
            <a:spLocks noGrp="1"/>
          </p:cNvSpPr>
          <p:nvPr>
            <p:ph type="body" sz="quarter" idx="45" hasCustomPrompt="1"/>
          </p:nvPr>
        </p:nvSpPr>
        <p:spPr>
          <a:xfrm>
            <a:off x="350759" y="1165013"/>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ACTIVITIES</a:t>
            </a:r>
            <a:endParaRPr lang="en-US"/>
          </a:p>
        </p:txBody>
      </p:sp>
      <p:sp>
        <p:nvSpPr>
          <p:cNvPr id="40" name="Text Placeholder 2"/>
          <p:cNvSpPr>
            <a:spLocks noGrp="1"/>
          </p:cNvSpPr>
          <p:nvPr>
            <p:ph type="body" sz="quarter" idx="16" hasCustomPrompt="1"/>
          </p:nvPr>
        </p:nvSpPr>
        <p:spPr>
          <a:xfrm>
            <a:off x="350759"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0" name="Text Placeholder 2"/>
          <p:cNvSpPr>
            <a:spLocks noGrp="1"/>
          </p:cNvSpPr>
          <p:nvPr>
            <p:ph type="body" sz="quarter" idx="21" hasCustomPrompt="1"/>
          </p:nvPr>
        </p:nvSpPr>
        <p:spPr>
          <a:xfrm>
            <a:off x="5069063"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1" name="Text Placeholder 2"/>
          <p:cNvSpPr>
            <a:spLocks noGrp="1"/>
          </p:cNvSpPr>
          <p:nvPr>
            <p:ph type="body" sz="quarter" idx="22" hasCustomPrompt="1"/>
          </p:nvPr>
        </p:nvSpPr>
        <p:spPr>
          <a:xfrm>
            <a:off x="9787367"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2" name="Text Placeholder 2"/>
          <p:cNvSpPr>
            <a:spLocks noGrp="1"/>
          </p:cNvSpPr>
          <p:nvPr>
            <p:ph type="body" sz="quarter" idx="26" hasCustomPrompt="1"/>
          </p:nvPr>
        </p:nvSpPr>
        <p:spPr>
          <a:xfrm>
            <a:off x="2709911"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5" name="Text Placeholder 2"/>
          <p:cNvSpPr>
            <a:spLocks noGrp="1"/>
          </p:cNvSpPr>
          <p:nvPr>
            <p:ph type="body" sz="quarter" idx="29" hasCustomPrompt="1"/>
          </p:nvPr>
        </p:nvSpPr>
        <p:spPr>
          <a:xfrm>
            <a:off x="7428215"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6" name="Rounded Rectangle"/>
          <p:cNvSpPr/>
          <p:nvPr userDrawn="1"/>
        </p:nvSpPr>
        <p:spPr>
          <a:xfrm>
            <a:off x="3117381" y="1855999"/>
            <a:ext cx="3993719" cy="365760"/>
          </a:xfrm>
          <a:prstGeom prst="roundRect">
            <a:avLst>
              <a:gd name="adj" fmla="val 26025"/>
            </a:avLst>
          </a:prstGeom>
          <a:solidFill>
            <a:schemeClr val="accent3"/>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7" name="Rounded Rectangle"/>
          <p:cNvSpPr/>
          <p:nvPr userDrawn="1"/>
        </p:nvSpPr>
        <p:spPr>
          <a:xfrm>
            <a:off x="7170751" y="1855999"/>
            <a:ext cx="19827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8" name="Rounded Rectangle"/>
          <p:cNvSpPr/>
          <p:nvPr userDrawn="1"/>
        </p:nvSpPr>
        <p:spPr>
          <a:xfrm>
            <a:off x="2036858" y="2694392"/>
            <a:ext cx="4568100" cy="365760"/>
          </a:xfrm>
          <a:prstGeom prst="roundRect">
            <a:avLst>
              <a:gd name="adj" fmla="val 26025"/>
            </a:avLst>
          </a:prstGeom>
          <a:solidFill>
            <a:schemeClr val="accent2"/>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9" name="Rounded Rectangle"/>
          <p:cNvSpPr/>
          <p:nvPr userDrawn="1"/>
        </p:nvSpPr>
        <p:spPr>
          <a:xfrm>
            <a:off x="9787368" y="2694392"/>
            <a:ext cx="1132027" cy="365760"/>
          </a:xfrm>
          <a:prstGeom prst="roundRect">
            <a:avLst>
              <a:gd name="adj" fmla="val 26025"/>
            </a:avLst>
          </a:prstGeom>
          <a:solidFill>
            <a:schemeClr val="accent5"/>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0" name="Rounded Rectangle"/>
          <p:cNvSpPr/>
          <p:nvPr userDrawn="1"/>
        </p:nvSpPr>
        <p:spPr>
          <a:xfrm>
            <a:off x="9153534" y="1855999"/>
            <a:ext cx="10113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nvGrpSpPr>
          <p:cNvPr id="81" name="Group"/>
          <p:cNvGrpSpPr/>
          <p:nvPr userDrawn="1"/>
        </p:nvGrpSpPr>
        <p:grpSpPr>
          <a:xfrm>
            <a:off x="350759" y="1855999"/>
            <a:ext cx="2055608" cy="366000"/>
            <a:chOff x="0" y="0"/>
            <a:chExt cx="4111214" cy="731999"/>
          </a:xfrm>
          <a:solidFill>
            <a:schemeClr val="accent1"/>
          </a:solidFill>
        </p:grpSpPr>
        <p:sp>
          <p:nvSpPr>
            <p:cNvPr id="82" name="Rounded Rectangle"/>
            <p:cNvSpPr/>
            <p:nvPr/>
          </p:nvSpPr>
          <p:spPr>
            <a:xfrm>
              <a:off x="905414" y="0"/>
              <a:ext cx="32058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3" name="Rounded Rectangle"/>
            <p:cNvSpPr/>
            <p:nvPr/>
          </p:nvSpPr>
          <p:spPr>
            <a:xfrm>
              <a:off x="0" y="0"/>
              <a:ext cx="8772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grpSp>
        <p:nvGrpSpPr>
          <p:cNvPr id="2" name="Group 1"/>
          <p:cNvGrpSpPr/>
          <p:nvPr userDrawn="1"/>
        </p:nvGrpSpPr>
        <p:grpSpPr>
          <a:xfrm>
            <a:off x="350759" y="2426959"/>
            <a:ext cx="11509248" cy="158496"/>
            <a:chOff x="263069" y="1920260"/>
            <a:chExt cx="8631936" cy="118872"/>
          </a:xfrm>
        </p:grpSpPr>
        <p:sp>
          <p:nvSpPr>
            <p:cNvPr id="55" name="Google Shape;2115;p252"/>
            <p:cNvSpPr/>
            <p:nvPr/>
          </p:nvSpPr>
          <p:spPr>
            <a:xfrm>
              <a:off x="263069" y="1979696"/>
              <a:ext cx="8631936" cy="0"/>
            </a:xfrm>
            <a:prstGeom prst="line">
              <a:avLst/>
            </a:prstGeom>
            <a:ln w="63500">
              <a:solidFill>
                <a:schemeClr val="bg2">
                  <a:lumMod val="90000"/>
                </a:schemeClr>
              </a:solidFill>
              <a:tailEnd type="triangle"/>
            </a:ln>
          </p:spPr>
          <p:txBody>
            <a:bodyPr tIns="34290" bIns="34290"/>
            <a:lstStyle/>
            <a:p>
              <a:pPr lvl="0" defTabSz="914400">
                <a:lnSpc>
                  <a:spcPct val="100000"/>
                </a:lnSpc>
              </a:pPr>
              <a:endParaRPr sz="1400">
                <a:latin typeface="Arial" panose="020B0604020202090204" pitchFamily="34" charset="0"/>
                <a:cs typeface="Arial" panose="020B0604020202090204" pitchFamily="34" charset="0"/>
              </a:endParaRPr>
            </a:p>
          </p:txBody>
        </p:sp>
        <p:sp>
          <p:nvSpPr>
            <p:cNvPr id="84" name="Google Shape;2474;p269"/>
            <p:cNvSpPr/>
            <p:nvPr userDrawn="1"/>
          </p:nvSpPr>
          <p:spPr>
            <a:xfrm>
              <a:off x="263069" y="1920260"/>
              <a:ext cx="118872" cy="118872"/>
            </a:xfrm>
            <a:prstGeom prst="ellipse">
              <a:avLst/>
            </a:prstGeom>
            <a:solidFill>
              <a:schemeClr val="tx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5" name="Google Shape;2474;p269"/>
            <p:cNvSpPr/>
            <p:nvPr userDrawn="1"/>
          </p:nvSpPr>
          <p:spPr>
            <a:xfrm>
              <a:off x="2032433" y="1920260"/>
              <a:ext cx="118872" cy="118872"/>
            </a:xfrm>
            <a:prstGeom prst="ellipse">
              <a:avLst/>
            </a:prstGeom>
            <a:solidFill>
              <a:schemeClr val="accent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6" name="Google Shape;2474;p269"/>
            <p:cNvSpPr/>
            <p:nvPr userDrawn="1"/>
          </p:nvSpPr>
          <p:spPr>
            <a:xfrm>
              <a:off x="3801797" y="1920260"/>
              <a:ext cx="118872" cy="118872"/>
            </a:xfrm>
            <a:prstGeom prst="ellipse">
              <a:avLst/>
            </a:prstGeom>
            <a:solidFill>
              <a:schemeClr val="accent3"/>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7" name="Google Shape;2474;p269"/>
            <p:cNvSpPr/>
            <p:nvPr userDrawn="1"/>
          </p:nvSpPr>
          <p:spPr>
            <a:xfrm>
              <a:off x="5571161" y="1920260"/>
              <a:ext cx="118872" cy="118872"/>
            </a:xfrm>
            <a:prstGeom prst="ellipse">
              <a:avLst/>
            </a:prstGeom>
            <a:solidFill>
              <a:schemeClr val="accent4"/>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8" name="Google Shape;2474;p269"/>
            <p:cNvSpPr/>
            <p:nvPr userDrawn="1"/>
          </p:nvSpPr>
          <p:spPr>
            <a:xfrm>
              <a:off x="7340525" y="1920260"/>
              <a:ext cx="118872" cy="118872"/>
            </a:xfrm>
            <a:prstGeom prst="ellipse">
              <a:avLst/>
            </a:prstGeom>
            <a:solidFill>
              <a:schemeClr val="accent5"/>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grpSp>
      <p:pic>
        <p:nvPicPr>
          <p:cNvPr id="42" name="Picture 4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 name="Text Placeholder 3"/>
          <p:cNvSpPr>
            <a:spLocks noGrp="1"/>
          </p:cNvSpPr>
          <p:nvPr>
            <p:ph type="body" sz="quarter" idx="46" hasCustomPrompt="1"/>
          </p:nvPr>
        </p:nvSpPr>
        <p:spPr>
          <a:xfrm>
            <a:off x="350759"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6" name="Text Placeholder 3"/>
          <p:cNvSpPr>
            <a:spLocks noGrp="1"/>
          </p:cNvSpPr>
          <p:nvPr>
            <p:ph type="body" sz="quarter" idx="47" hasCustomPrompt="1"/>
          </p:nvPr>
        </p:nvSpPr>
        <p:spPr>
          <a:xfrm>
            <a:off x="2709911"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7" name="Text Placeholder 3"/>
          <p:cNvSpPr>
            <a:spLocks noGrp="1"/>
          </p:cNvSpPr>
          <p:nvPr>
            <p:ph type="body" sz="quarter" idx="48" hasCustomPrompt="1"/>
          </p:nvPr>
        </p:nvSpPr>
        <p:spPr>
          <a:xfrm>
            <a:off x="5069063"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3" name="Text Placeholder 3"/>
          <p:cNvSpPr>
            <a:spLocks noGrp="1"/>
          </p:cNvSpPr>
          <p:nvPr>
            <p:ph type="body" sz="quarter" idx="49" hasCustomPrompt="1"/>
          </p:nvPr>
        </p:nvSpPr>
        <p:spPr>
          <a:xfrm>
            <a:off x="7428215"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4" name="Text Placeholder 3"/>
          <p:cNvSpPr>
            <a:spLocks noGrp="1"/>
          </p:cNvSpPr>
          <p:nvPr>
            <p:ph type="body" sz="quarter" idx="50" hasCustomPrompt="1"/>
          </p:nvPr>
        </p:nvSpPr>
        <p:spPr>
          <a:xfrm>
            <a:off x="9787367"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5" name="Picture 4" descr="A picture containing text, display, electronics, screenshot&#10;&#10;Description automatically generated"/>
          <p:cNvPicPr>
            <a:picLocks noChangeAspect="1"/>
          </p:cNvPicPr>
          <p:nvPr userDrawn="1"/>
        </p:nvPicPr>
        <p:blipFill>
          <a:blip r:embed="rId2"/>
          <a:stretch>
            <a:fillRect/>
          </a:stretch>
        </p:blipFill>
        <p:spPr>
          <a:xfrm>
            <a:off x="5537202" y="728133"/>
            <a:ext cx="6349207" cy="5358731"/>
          </a:xfrm>
          <a:prstGeom prst="rect">
            <a:avLst/>
          </a:prstGeom>
        </p:spPr>
      </p:pic>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772727" y="1052946"/>
            <a:ext cx="5892800" cy="3343564"/>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1" name="Picture 20" descr="A picture containing graphical user interface&#10;&#10;Description automatically generated"/>
          <p:cNvPicPr>
            <a:picLocks noChangeAspect="1"/>
          </p:cNvPicPr>
          <p:nvPr userDrawn="1"/>
        </p:nvPicPr>
        <p:blipFill>
          <a:blip r:embed="rId2" cstate="print"/>
          <a:stretch>
            <a:fillRect/>
          </a:stretch>
        </p:blipFill>
        <p:spPr>
          <a:xfrm>
            <a:off x="5288367" y="1191249"/>
            <a:ext cx="5131984" cy="6830968"/>
          </a:xfrm>
          <a:prstGeom prst="rect">
            <a:avLst/>
          </a:prstGeom>
        </p:spPr>
      </p:pic>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0" name="Picture 1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680366" y="1514764"/>
            <a:ext cx="4331855" cy="5532581"/>
          </a:xfrm>
          <a:prstGeom prst="roundRect">
            <a:avLst>
              <a:gd name="adj" fmla="val 1990"/>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_3">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36576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2" name="Google Shape;345;p56" descr="Google Shape;345;p56"/>
          <p:cNvPicPr>
            <a:picLocks noChangeAspect="1"/>
          </p:cNvPicPr>
          <p:nvPr userDrawn="1"/>
        </p:nvPicPr>
        <p:blipFill>
          <a:blip r:embed="rId2" cstate="print"/>
          <a:stretch>
            <a:fillRect/>
          </a:stretch>
        </p:blipFill>
        <p:spPr>
          <a:xfrm flipH="1">
            <a:off x="3501060" y="-1246314"/>
            <a:ext cx="5669489" cy="9691436"/>
          </a:xfrm>
          <a:prstGeom prst="rect">
            <a:avLst/>
          </a:prstGeom>
          <a:ln w="12700">
            <a:miter lim="400000"/>
            <a:headEnd/>
            <a:tailEnd/>
          </a:ln>
        </p:spPr>
      </p:pic>
      <p:pic>
        <p:nvPicPr>
          <p:cNvPr id="23" name="Picture 22" descr="A picture containing text, monitor, set&#10;&#10;Description automatically generated"/>
          <p:cNvPicPr>
            <a:picLocks noChangeAspect="1"/>
          </p:cNvPicPr>
          <p:nvPr userDrawn="1"/>
        </p:nvPicPr>
        <p:blipFill>
          <a:blip r:embed="rId3"/>
          <a:stretch>
            <a:fillRect/>
          </a:stretch>
        </p:blipFill>
        <p:spPr>
          <a:xfrm>
            <a:off x="5134951" y="1044418"/>
            <a:ext cx="2509357" cy="4801212"/>
          </a:xfrm>
          <a:prstGeom prst="rect">
            <a:avLst/>
          </a:prstGeom>
        </p:spPr>
      </p:pic>
      <p:sp>
        <p:nvSpPr>
          <p:cNvPr id="28" name="Text Placeholder 28"/>
          <p:cNvSpPr>
            <a:spLocks noGrp="1"/>
          </p:cNvSpPr>
          <p:nvPr>
            <p:ph type="body" sz="quarter" idx="34" hasCustomPrompt="1"/>
          </p:nvPr>
        </p:nvSpPr>
        <p:spPr>
          <a:xfrm>
            <a:off x="350757" y="2504919"/>
            <a:ext cx="36576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1" name="Picture 20"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411895" y="1405468"/>
            <a:ext cx="1866053" cy="4050453"/>
          </a:xfrm>
          <a:prstGeom prst="roundRect">
            <a:avLst>
              <a:gd name="adj" fmla="val 9382"/>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_4">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84025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 name="Picture 2" descr="A picture containing text, display, electronics, screenshot&#10;&#10;Description automatically generated"/>
          <p:cNvPicPr>
            <a:picLocks noChangeAspect="1"/>
          </p:cNvPicPr>
          <p:nvPr userDrawn="1"/>
        </p:nvPicPr>
        <p:blipFill>
          <a:blip r:embed="rId2"/>
          <a:stretch>
            <a:fillRect/>
          </a:stretch>
        </p:blipFill>
        <p:spPr>
          <a:xfrm>
            <a:off x="-795865" y="1185333"/>
            <a:ext cx="6349207" cy="5358731"/>
          </a:xfrm>
          <a:prstGeom prst="rect">
            <a:avLst/>
          </a:prstGeom>
        </p:spPr>
      </p:pic>
      <p:pic>
        <p:nvPicPr>
          <p:cNvPr id="32" name="Picture 3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4" name="Picture Placeholder 3"/>
          <p:cNvSpPr>
            <a:spLocks noGrp="1"/>
          </p:cNvSpPr>
          <p:nvPr>
            <p:ph type="pic" sz="quarter" idx="32"/>
          </p:nvPr>
        </p:nvSpPr>
        <p:spPr>
          <a:xfrm>
            <a:off x="-561974" y="1495425"/>
            <a:ext cx="5905500" cy="3352800"/>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with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2" y="457200"/>
            <a:ext cx="4097284" cy="1600200"/>
          </a:xfrm>
        </p:spPr>
        <p:txBody>
          <a:bodyPr anchor="b"/>
          <a:lstStyle>
            <a:lvl1pPr>
              <a:defRPr sz="3200"/>
            </a:lvl1pPr>
          </a:lstStyle>
          <a:p>
            <a:r>
              <a:rPr lang="en-US"/>
              <a:t>Click to add title</a:t>
            </a:r>
            <a:endParaRPr lang="en-US"/>
          </a:p>
        </p:txBody>
      </p:sp>
      <p:sp>
        <p:nvSpPr>
          <p:cNvPr id="3" name="Content Placeholder 2"/>
          <p:cNvSpPr>
            <a:spLocks noGrp="1"/>
          </p:cNvSpPr>
          <p:nvPr>
            <p:ph idx="1" hasCustomPrompt="1"/>
          </p:nvPr>
        </p:nvSpPr>
        <p:spPr>
          <a:xfrm>
            <a:off x="5183188" y="987425"/>
            <a:ext cx="6172200" cy="4873625"/>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hasCustomPrompt="1"/>
          </p:nvPr>
        </p:nvSpPr>
        <p:spPr>
          <a:xfrm>
            <a:off x="674742" y="2057400"/>
            <a:ext cx="409728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en-US"/>
              <a:t>Click to add description</a:t>
            </a:r>
            <a:endParaRPr lang="en-US"/>
          </a:p>
          <a:p>
            <a:pPr lvl="0"/>
            <a:endParaRPr lang="en-US"/>
          </a:p>
        </p:txBody>
      </p:sp>
      <p:sp>
        <p:nvSpPr>
          <p:cNvPr id="5"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_5">
    <p:bg>
      <p:bgPr>
        <a:solidFill>
          <a:schemeClr val="bg1"/>
        </a:solidFill>
        <a:effectLst/>
      </p:bgPr>
    </p:bg>
    <p:spTree>
      <p:nvGrpSpPr>
        <p:cNvPr id="1" name=""/>
        <p:cNvGrpSpPr/>
        <p:nvPr/>
      </p:nvGrpSpPr>
      <p:grpSpPr>
        <a:xfrm>
          <a:off x="0" y="0"/>
          <a:ext cx="0" cy="0"/>
          <a:chOff x="0" y="0"/>
          <a:chExt cx="0" cy="0"/>
        </a:xfrm>
      </p:grpSpPr>
      <p:pic>
        <p:nvPicPr>
          <p:cNvPr id="34" name="Picture 33" descr="A picture containing graphical user interface&#10;&#10;Description automatically generated"/>
          <p:cNvPicPr>
            <a:picLocks noChangeAspect="1"/>
          </p:cNvPicPr>
          <p:nvPr userDrawn="1"/>
        </p:nvPicPr>
        <p:blipFill rotWithShape="1">
          <a:blip r:embed="rId2" cstate="print"/>
          <a:srcRect b="19150"/>
          <a:stretch>
            <a:fillRect/>
          </a:stretch>
        </p:blipFill>
        <p:spPr>
          <a:xfrm>
            <a:off x="206881" y="992296"/>
            <a:ext cx="5131984" cy="5522805"/>
          </a:xfrm>
          <a:prstGeom prst="rect">
            <a:avLst/>
          </a:prstGeom>
        </p:spPr>
      </p:pic>
      <p:sp>
        <p:nvSpPr>
          <p:cNvPr id="5" name="Picture Placeholder 4"/>
          <p:cNvSpPr>
            <a:spLocks noGrp="1"/>
          </p:cNvSpPr>
          <p:nvPr>
            <p:ph type="pic" sz="quarter" idx="32"/>
          </p:nvPr>
        </p:nvSpPr>
        <p:spPr>
          <a:xfrm>
            <a:off x="538482" y="1330960"/>
            <a:ext cx="4378961" cy="5189915"/>
          </a:xfrm>
          <a:custGeom>
            <a:avLst/>
            <a:gdLst>
              <a:gd name="connsiteX0" fmla="*/ 0 w 3284221"/>
              <a:gd name="connsiteY0" fmla="*/ 120662 h 3888105"/>
              <a:gd name="connsiteX1" fmla="*/ 120662 w 3284221"/>
              <a:gd name="connsiteY1" fmla="*/ 0 h 3888105"/>
              <a:gd name="connsiteX2" fmla="*/ 3163559 w 3284221"/>
              <a:gd name="connsiteY2" fmla="*/ 0 h 3888105"/>
              <a:gd name="connsiteX3" fmla="*/ 3284221 w 3284221"/>
              <a:gd name="connsiteY3" fmla="*/ 120662 h 3888105"/>
              <a:gd name="connsiteX4" fmla="*/ 3284221 w 3284221"/>
              <a:gd name="connsiteY4" fmla="*/ 3767443 h 3888105"/>
              <a:gd name="connsiteX5" fmla="*/ 3163559 w 3284221"/>
              <a:gd name="connsiteY5" fmla="*/ 3888105 h 3888105"/>
              <a:gd name="connsiteX6" fmla="*/ 120662 w 3284221"/>
              <a:gd name="connsiteY6" fmla="*/ 3888105 h 3888105"/>
              <a:gd name="connsiteX7" fmla="*/ 0 w 3284221"/>
              <a:gd name="connsiteY7" fmla="*/ 3767443 h 3888105"/>
              <a:gd name="connsiteX8" fmla="*/ 0 w 3284221"/>
              <a:gd name="connsiteY8" fmla="*/ 120662 h 3888105"/>
              <a:gd name="connsiteX0-1" fmla="*/ 0 w 3284221"/>
              <a:gd name="connsiteY0-2" fmla="*/ 120662 h 3888105"/>
              <a:gd name="connsiteX1-3" fmla="*/ 120662 w 3284221"/>
              <a:gd name="connsiteY1-4" fmla="*/ 0 h 3888105"/>
              <a:gd name="connsiteX2-5" fmla="*/ 3163559 w 3284221"/>
              <a:gd name="connsiteY2-6" fmla="*/ 0 h 3888105"/>
              <a:gd name="connsiteX3-7" fmla="*/ 3284221 w 3284221"/>
              <a:gd name="connsiteY3-8" fmla="*/ 120662 h 3888105"/>
              <a:gd name="connsiteX4-9" fmla="*/ 3284221 w 3284221"/>
              <a:gd name="connsiteY4-10" fmla="*/ 3767443 h 3888105"/>
              <a:gd name="connsiteX5-11" fmla="*/ 3163559 w 3284221"/>
              <a:gd name="connsiteY5-12" fmla="*/ 3888105 h 3888105"/>
              <a:gd name="connsiteX6-13" fmla="*/ 0 w 3284221"/>
              <a:gd name="connsiteY6-14" fmla="*/ 3767443 h 3888105"/>
              <a:gd name="connsiteX7-15" fmla="*/ 0 w 3284221"/>
              <a:gd name="connsiteY7-16" fmla="*/ 120662 h 3888105"/>
              <a:gd name="connsiteX0-17" fmla="*/ 0 w 3284221"/>
              <a:gd name="connsiteY0-18" fmla="*/ 120662 h 4223290"/>
              <a:gd name="connsiteX1-19" fmla="*/ 120662 w 3284221"/>
              <a:gd name="connsiteY1-20" fmla="*/ 0 h 4223290"/>
              <a:gd name="connsiteX2-21" fmla="*/ 3163559 w 3284221"/>
              <a:gd name="connsiteY2-22" fmla="*/ 0 h 4223290"/>
              <a:gd name="connsiteX3-23" fmla="*/ 3284221 w 3284221"/>
              <a:gd name="connsiteY3-24" fmla="*/ 120662 h 4223290"/>
              <a:gd name="connsiteX4-25" fmla="*/ 3284221 w 3284221"/>
              <a:gd name="connsiteY4-26" fmla="*/ 3767443 h 4223290"/>
              <a:gd name="connsiteX5-27" fmla="*/ 0 w 3284221"/>
              <a:gd name="connsiteY5-28" fmla="*/ 3767443 h 4223290"/>
              <a:gd name="connsiteX6-29" fmla="*/ 0 w 3284221"/>
              <a:gd name="connsiteY6-30" fmla="*/ 120662 h 4223290"/>
              <a:gd name="connsiteX0-31" fmla="*/ 0 w 3284221"/>
              <a:gd name="connsiteY0-32" fmla="*/ 120662 h 4038304"/>
              <a:gd name="connsiteX1-33" fmla="*/ 120662 w 3284221"/>
              <a:gd name="connsiteY1-34" fmla="*/ 0 h 4038304"/>
              <a:gd name="connsiteX2-35" fmla="*/ 3163559 w 3284221"/>
              <a:gd name="connsiteY2-36" fmla="*/ 0 h 4038304"/>
              <a:gd name="connsiteX3-37" fmla="*/ 3284221 w 3284221"/>
              <a:gd name="connsiteY3-38" fmla="*/ 120662 h 4038304"/>
              <a:gd name="connsiteX4-39" fmla="*/ 3284221 w 3284221"/>
              <a:gd name="connsiteY4-40" fmla="*/ 3767443 h 4038304"/>
              <a:gd name="connsiteX5-41" fmla="*/ 0 w 3284221"/>
              <a:gd name="connsiteY5-42" fmla="*/ 3767443 h 4038304"/>
              <a:gd name="connsiteX6-43" fmla="*/ 0 w 3284221"/>
              <a:gd name="connsiteY6-44" fmla="*/ 120662 h 4038304"/>
              <a:gd name="connsiteX0-45" fmla="*/ 0 w 3284221"/>
              <a:gd name="connsiteY0-46" fmla="*/ 120662 h 3767443"/>
              <a:gd name="connsiteX1-47" fmla="*/ 120662 w 3284221"/>
              <a:gd name="connsiteY1-48" fmla="*/ 0 h 3767443"/>
              <a:gd name="connsiteX2-49" fmla="*/ 3163559 w 3284221"/>
              <a:gd name="connsiteY2-50" fmla="*/ 0 h 3767443"/>
              <a:gd name="connsiteX3-51" fmla="*/ 3284221 w 3284221"/>
              <a:gd name="connsiteY3-52" fmla="*/ 120662 h 3767443"/>
              <a:gd name="connsiteX4-53" fmla="*/ 3284221 w 3284221"/>
              <a:gd name="connsiteY4-54" fmla="*/ 3767443 h 3767443"/>
              <a:gd name="connsiteX5-55" fmla="*/ 0 w 3284221"/>
              <a:gd name="connsiteY5-56" fmla="*/ 3767443 h 3767443"/>
              <a:gd name="connsiteX6-57" fmla="*/ 0 w 3284221"/>
              <a:gd name="connsiteY6-58" fmla="*/ 120662 h 37674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284221" h="3767443">
                <a:moveTo>
                  <a:pt x="0" y="120662"/>
                </a:moveTo>
                <a:cubicBezTo>
                  <a:pt x="0" y="54022"/>
                  <a:pt x="54022" y="0"/>
                  <a:pt x="120662" y="0"/>
                </a:cubicBezTo>
                <a:lnTo>
                  <a:pt x="3163559" y="0"/>
                </a:lnTo>
                <a:cubicBezTo>
                  <a:pt x="3230199" y="0"/>
                  <a:pt x="3284221" y="54022"/>
                  <a:pt x="3284221" y="120662"/>
                </a:cubicBezTo>
                <a:lnTo>
                  <a:pt x="3284221" y="3767443"/>
                </a:lnTo>
                <a:lnTo>
                  <a:pt x="0" y="3767443"/>
                </a:lnTo>
                <a:lnTo>
                  <a:pt x="0" y="120662"/>
                </a:lnTo>
                <a:close/>
              </a:path>
            </a:pathLst>
          </a:custGeom>
        </p:spPr>
        <p:txBody>
          <a:bodyPr anchor="ctr"/>
          <a:lstStyle>
            <a:lvl1pPr marL="0" indent="0" algn="ctr">
              <a:buNone/>
              <a:defRPr sz="1600"/>
            </a:lvl1pPr>
          </a:lstStyle>
          <a:p>
            <a:r>
              <a:rPr lang="en-US"/>
              <a:t>Click icon to add picture</a:t>
            </a:r>
            <a:endParaRPr lang="en-US"/>
          </a:p>
        </p:txBody>
      </p:sp>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65737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1" name="Picture 30"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nfographics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Market Share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2" name="Circle"/>
          <p:cNvSpPr/>
          <p:nvPr userDrawn="1"/>
        </p:nvSpPr>
        <p:spPr>
          <a:xfrm>
            <a:off x="6747639" y="1261509"/>
            <a:ext cx="1544903" cy="1544903"/>
          </a:xfrm>
          <a:prstGeom prst="ellipse">
            <a:avLst/>
          </a:prstGeom>
          <a:solidFill>
            <a:schemeClr val="accent1"/>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6436974" y="3859229"/>
            <a:ext cx="2141031" cy="2141031"/>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4" name="Circle"/>
          <p:cNvSpPr/>
          <p:nvPr userDrawn="1"/>
        </p:nvSpPr>
        <p:spPr>
          <a:xfrm>
            <a:off x="5577335" y="2360247"/>
            <a:ext cx="2334716" cy="2334716"/>
          </a:xfrm>
          <a:prstGeom prst="ellipse">
            <a:avLst/>
          </a:prstGeom>
          <a:solidFill>
            <a:schemeClr val="accent2">
              <a:alpha val="7500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903015"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903015"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903015"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903015"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5" name="Text Placeholder 34"/>
          <p:cNvSpPr>
            <a:spLocks noGrp="1"/>
          </p:cNvSpPr>
          <p:nvPr>
            <p:ph type="body" sz="quarter" idx="22" hasCustomPrompt="1"/>
          </p:nvPr>
        </p:nvSpPr>
        <p:spPr>
          <a:xfrm>
            <a:off x="6851131" y="1817209"/>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50%</a:t>
            </a:r>
            <a:endParaRPr lang="en-US"/>
          </a:p>
        </p:txBody>
      </p:sp>
      <p:sp>
        <p:nvSpPr>
          <p:cNvPr id="36" name="Text Placeholder 34"/>
          <p:cNvSpPr>
            <a:spLocks noGrp="1"/>
          </p:cNvSpPr>
          <p:nvPr>
            <p:ph type="body" sz="quarter" idx="23" hasCustomPrompt="1"/>
          </p:nvPr>
        </p:nvSpPr>
        <p:spPr>
          <a:xfrm>
            <a:off x="6838528" y="471299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70%</a:t>
            </a:r>
            <a:endParaRPr lang="en-US"/>
          </a:p>
        </p:txBody>
      </p:sp>
      <p:sp>
        <p:nvSpPr>
          <p:cNvPr id="37" name="Text Placeholder 34"/>
          <p:cNvSpPr>
            <a:spLocks noGrp="1"/>
          </p:cNvSpPr>
          <p:nvPr>
            <p:ph type="body" sz="quarter" idx="24" hasCustomPrompt="1"/>
          </p:nvPr>
        </p:nvSpPr>
        <p:spPr>
          <a:xfrm>
            <a:off x="6075735" y="331085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endParaRPr lang="en-US"/>
          </a:p>
        </p:txBody>
      </p:sp>
      <p:sp>
        <p:nvSpPr>
          <p:cNvPr id="3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nfographics_2">
    <p:bg>
      <p:bgPr>
        <a:solidFill>
          <a:schemeClr val="bg1"/>
        </a:solidFill>
        <a:effectLst/>
      </p:bgPr>
    </p:bg>
    <p:spTree>
      <p:nvGrpSpPr>
        <p:cNvPr id="1" name=""/>
        <p:cNvGrpSpPr/>
        <p:nvPr/>
      </p:nvGrpSpPr>
      <p:grpSpPr>
        <a:xfrm>
          <a:off x="0" y="0"/>
          <a:ext cx="0" cy="0"/>
          <a:chOff x="0" y="0"/>
          <a:chExt cx="0" cy="0"/>
        </a:xfrm>
      </p:grpSpPr>
      <p:sp>
        <p:nvSpPr>
          <p:cNvPr id="63" name="Google Shape;3254;p320"/>
          <p:cNvSpPr/>
          <p:nvPr userDrawn="1"/>
        </p:nvSpPr>
        <p:spPr>
          <a:xfrm>
            <a:off x="7264401" y="3547181"/>
            <a:ext cx="782527" cy="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62" name="Google Shape;3254;p320"/>
          <p:cNvSpPr/>
          <p:nvPr userDrawn="1"/>
        </p:nvSpPr>
        <p:spPr>
          <a:xfrm>
            <a:off x="6947953" y="4334935"/>
            <a:ext cx="420091" cy="454925"/>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30" name="Google Shape;3254;p320"/>
          <p:cNvSpPr/>
          <p:nvPr userDrawn="1"/>
        </p:nvSpPr>
        <p:spPr>
          <a:xfrm flipV="1">
            <a:off x="6953381" y="2234516"/>
            <a:ext cx="391411" cy="48192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02336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4" name="Circle"/>
          <p:cNvSpPr/>
          <p:nvPr userDrawn="1"/>
        </p:nvSpPr>
        <p:spPr>
          <a:xfrm>
            <a:off x="4998499" y="2360247"/>
            <a:ext cx="2334716" cy="2334716"/>
          </a:xfrm>
          <a:prstGeom prst="ellipse">
            <a:avLst/>
          </a:prstGeom>
          <a:solidFill>
            <a:schemeClr val="tx2"/>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236580"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236580"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236580"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236580"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7" name="Text Placeholder 34"/>
          <p:cNvSpPr>
            <a:spLocks noGrp="1"/>
          </p:cNvSpPr>
          <p:nvPr>
            <p:ph type="body" sz="quarter" idx="24" hasCustomPrompt="1"/>
          </p:nvPr>
        </p:nvSpPr>
        <p:spPr>
          <a:xfrm>
            <a:off x="5287447" y="2966720"/>
            <a:ext cx="1756821" cy="1121765"/>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br>
              <a:rPr lang="en-US"/>
            </a:br>
            <a:r>
              <a:rPr lang="en-US"/>
              <a:t>Title</a:t>
            </a:r>
            <a:endParaRPr lang="en-US"/>
          </a:p>
        </p:txBody>
      </p:sp>
      <p:sp>
        <p:nvSpPr>
          <p:cNvPr id="59" name="Text Placeholder 38"/>
          <p:cNvSpPr>
            <a:spLocks noGrp="1"/>
          </p:cNvSpPr>
          <p:nvPr>
            <p:ph type="body" sz="quarter" idx="30" hasCustomPrompt="1"/>
          </p:nvPr>
        </p:nvSpPr>
        <p:spPr>
          <a:xfrm>
            <a:off x="7223997" y="1706061"/>
            <a:ext cx="670560" cy="668792"/>
          </a:xfrm>
          <a:prstGeom prst="ellipse">
            <a:avLst/>
          </a:prstGeom>
          <a:solidFill>
            <a:schemeClr val="accent1"/>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0" name="Text Placeholder 38"/>
          <p:cNvSpPr>
            <a:spLocks noGrp="1"/>
          </p:cNvSpPr>
          <p:nvPr>
            <p:ph type="body" sz="quarter" idx="32" hasCustomPrompt="1"/>
          </p:nvPr>
        </p:nvSpPr>
        <p:spPr>
          <a:xfrm>
            <a:off x="7223997" y="4639864"/>
            <a:ext cx="670560" cy="668792"/>
          </a:xfrm>
          <a:prstGeom prst="ellipse">
            <a:avLst/>
          </a:prstGeom>
          <a:solidFill>
            <a:schemeClr val="accent3"/>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1" name="Text Placeholder 38"/>
          <p:cNvSpPr>
            <a:spLocks noGrp="1"/>
          </p:cNvSpPr>
          <p:nvPr>
            <p:ph type="body" sz="quarter" idx="33" hasCustomPrompt="1"/>
          </p:nvPr>
        </p:nvSpPr>
        <p:spPr>
          <a:xfrm>
            <a:off x="7999457" y="3212785"/>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5" name="Text Placeholder 28"/>
          <p:cNvSpPr>
            <a:spLocks noGrp="1"/>
          </p:cNvSpPr>
          <p:nvPr>
            <p:ph type="body" sz="quarter" idx="34" hasCustomPrompt="1"/>
          </p:nvPr>
        </p:nvSpPr>
        <p:spPr>
          <a:xfrm>
            <a:off x="350757" y="2504919"/>
            <a:ext cx="402336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fographics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7" y="345075"/>
            <a:ext cx="11509248"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Headline goes here</a:t>
            </a:r>
            <a:endParaRPr lang="en-US"/>
          </a:p>
        </p:txBody>
      </p:sp>
      <p:sp>
        <p:nvSpPr>
          <p:cNvPr id="35" name="Circle"/>
          <p:cNvSpPr/>
          <p:nvPr userDrawn="1"/>
        </p:nvSpPr>
        <p:spPr>
          <a:xfrm>
            <a:off x="819685"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6" name="Circle"/>
          <p:cNvSpPr/>
          <p:nvPr userDrawn="1"/>
        </p:nvSpPr>
        <p:spPr>
          <a:xfrm>
            <a:off x="5050309"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9" name="Circle"/>
          <p:cNvSpPr/>
          <p:nvPr userDrawn="1"/>
        </p:nvSpPr>
        <p:spPr>
          <a:xfrm>
            <a:off x="9280933"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42" name="Text Placeholder 20"/>
          <p:cNvSpPr>
            <a:spLocks noGrp="1"/>
          </p:cNvSpPr>
          <p:nvPr>
            <p:ph type="body" sz="quarter" idx="15" hasCustomPrompt="1"/>
          </p:nvPr>
        </p:nvSpPr>
        <p:spPr>
          <a:xfrm>
            <a:off x="1024688"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3" name="Text Placeholder 20"/>
          <p:cNvSpPr>
            <a:spLocks noGrp="1"/>
          </p:cNvSpPr>
          <p:nvPr>
            <p:ph type="body" sz="quarter" idx="16" hasCustomPrompt="1"/>
          </p:nvPr>
        </p:nvSpPr>
        <p:spPr>
          <a:xfrm>
            <a:off x="5255312"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4" name="Text Placeholder 20"/>
          <p:cNvSpPr>
            <a:spLocks noGrp="1"/>
          </p:cNvSpPr>
          <p:nvPr>
            <p:ph type="body" sz="quarter" idx="17" hasCustomPrompt="1"/>
          </p:nvPr>
        </p:nvSpPr>
        <p:spPr>
          <a:xfrm>
            <a:off x="9485936"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54" name="Text Placeholder 26"/>
          <p:cNvSpPr>
            <a:spLocks noGrp="1"/>
          </p:cNvSpPr>
          <p:nvPr>
            <p:ph type="body" sz="quarter" idx="18" hasCustomPrompt="1"/>
          </p:nvPr>
        </p:nvSpPr>
        <p:spPr>
          <a:xfrm>
            <a:off x="350757"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5" name="Text Placeholder 28"/>
          <p:cNvSpPr>
            <a:spLocks noGrp="1"/>
          </p:cNvSpPr>
          <p:nvPr>
            <p:ph type="body" sz="quarter" idx="19" hasCustomPrompt="1"/>
          </p:nvPr>
        </p:nvSpPr>
        <p:spPr>
          <a:xfrm>
            <a:off x="350757"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6" name="Text Placeholder 26"/>
          <p:cNvSpPr>
            <a:spLocks noGrp="1"/>
          </p:cNvSpPr>
          <p:nvPr>
            <p:ph type="body" sz="quarter" idx="20" hasCustomPrompt="1"/>
          </p:nvPr>
        </p:nvSpPr>
        <p:spPr>
          <a:xfrm>
            <a:off x="4581381"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7" name="Text Placeholder 28"/>
          <p:cNvSpPr>
            <a:spLocks noGrp="1"/>
          </p:cNvSpPr>
          <p:nvPr>
            <p:ph type="body" sz="quarter" idx="21" hasCustomPrompt="1"/>
          </p:nvPr>
        </p:nvSpPr>
        <p:spPr>
          <a:xfrm>
            <a:off x="4581381"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8" name="Text Placeholder 26"/>
          <p:cNvSpPr>
            <a:spLocks noGrp="1"/>
          </p:cNvSpPr>
          <p:nvPr>
            <p:ph type="body" sz="quarter" idx="22" hasCustomPrompt="1"/>
          </p:nvPr>
        </p:nvSpPr>
        <p:spPr>
          <a:xfrm>
            <a:off x="8812005"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64" name="Text Placeholder 28"/>
          <p:cNvSpPr>
            <a:spLocks noGrp="1"/>
          </p:cNvSpPr>
          <p:nvPr>
            <p:ph type="body" sz="quarter" idx="23" hasCustomPrompt="1"/>
          </p:nvPr>
        </p:nvSpPr>
        <p:spPr>
          <a:xfrm>
            <a:off x="8812005"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65" name="Google Shape;3254;p320"/>
          <p:cNvSpPr/>
          <p:nvPr userDrawn="1"/>
        </p:nvSpPr>
        <p:spPr>
          <a:xfrm>
            <a:off x="7320282"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sp>
        <p:nvSpPr>
          <p:cNvPr id="66" name="Google Shape;3254;p320"/>
          <p:cNvSpPr/>
          <p:nvPr userDrawn="1"/>
        </p:nvSpPr>
        <p:spPr>
          <a:xfrm>
            <a:off x="3087099"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pic>
        <p:nvPicPr>
          <p:cNvPr id="29" name="Picture 2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nfographics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Services List</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40" name="Text Placeholder 30"/>
          <p:cNvSpPr>
            <a:spLocks noGrp="1"/>
          </p:cNvSpPr>
          <p:nvPr>
            <p:ph type="body" sz="quarter" idx="16" hasCustomPrompt="1"/>
          </p:nvPr>
        </p:nvSpPr>
        <p:spPr>
          <a:xfrm>
            <a:off x="7824682" y="1526601"/>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a:t>
            </a:r>
            <a:endParaRPr lang="en-US"/>
          </a:p>
        </p:txBody>
      </p:sp>
      <p:sp>
        <p:nvSpPr>
          <p:cNvPr id="41" name="Text Placeholder 30"/>
          <p:cNvSpPr>
            <a:spLocks noGrp="1"/>
          </p:cNvSpPr>
          <p:nvPr>
            <p:ph type="body" sz="quarter" idx="17" hasCustomPrompt="1"/>
          </p:nvPr>
        </p:nvSpPr>
        <p:spPr>
          <a:xfrm>
            <a:off x="7824682" y="3314347"/>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5" name="Text Placeholder 3"/>
          <p:cNvSpPr>
            <a:spLocks noGrp="1"/>
          </p:cNvSpPr>
          <p:nvPr>
            <p:ph type="body" sz="quarter" idx="22" hasCustomPrompt="1"/>
          </p:nvPr>
        </p:nvSpPr>
        <p:spPr>
          <a:xfrm>
            <a:off x="7824682" y="2944476"/>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57" name="Text Placeholder 38"/>
          <p:cNvSpPr>
            <a:spLocks noGrp="1"/>
          </p:cNvSpPr>
          <p:nvPr>
            <p:ph type="body" sz="quarter" idx="29" hasCustomPrompt="1"/>
          </p:nvPr>
        </p:nvSpPr>
        <p:spPr>
          <a:xfrm>
            <a:off x="6966257" y="296568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nfographics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3746928" y="1083737"/>
            <a:ext cx="4698147" cy="4698147"/>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597824" y="1934633"/>
            <a:ext cx="2996357" cy="299635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60419"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7840726"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60419"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840726"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#1</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#2</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#3</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#4</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022854" y="3017680"/>
            <a:ext cx="2146300"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CENTRAL POINT</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fographics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053840" y="1390649"/>
            <a:ext cx="4084320" cy="408432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08836" y="1684617"/>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6924896" y="1408017"/>
            <a:ext cx="1365664" cy="1365664"/>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08836"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201494"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fographic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124960" y="1461769"/>
            <a:ext cx="3942080" cy="394208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876804" y="2213613"/>
            <a:ext cx="2438397" cy="243839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3017679"/>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28" name="Text Placeholder 28"/>
          <p:cNvSpPr>
            <a:spLocks noGrp="1"/>
          </p:cNvSpPr>
          <p:nvPr>
            <p:ph type="body" sz="quarter" idx="18" hasCustomPrompt="1"/>
          </p:nvPr>
        </p:nvSpPr>
        <p:spPr>
          <a:xfrm>
            <a:off x="678979" y="3415151"/>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7886387" y="15320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0" hasCustomPrompt="1"/>
          </p:nvPr>
        </p:nvSpPr>
        <p:spPr>
          <a:xfrm>
            <a:off x="7886387" y="19295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1257613"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2" hasCustomPrompt="1"/>
          </p:nvPr>
        </p:nvSpPr>
        <p:spPr>
          <a:xfrm>
            <a:off x="1257613" y="50283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7886387"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4" name="Text Placeholder 28"/>
          <p:cNvSpPr>
            <a:spLocks noGrp="1"/>
          </p:cNvSpPr>
          <p:nvPr>
            <p:ph type="body" sz="quarter" idx="24" hasCustomPrompt="1"/>
          </p:nvPr>
        </p:nvSpPr>
        <p:spPr>
          <a:xfrm>
            <a:off x="7886387" y="50283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323844" y="3017680"/>
            <a:ext cx="1544317"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Title</a:t>
            </a:r>
            <a:endParaRPr lang="en-US"/>
          </a:p>
        </p:txBody>
      </p:sp>
      <p:sp>
        <p:nvSpPr>
          <p:cNvPr id="36" name="Oval 5"/>
          <p:cNvSpPr/>
          <p:nvPr userDrawn="1"/>
        </p:nvSpPr>
        <p:spPr>
          <a:xfrm>
            <a:off x="7709373" y="3132117"/>
            <a:ext cx="601385"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7" name="Oval 5"/>
          <p:cNvSpPr/>
          <p:nvPr userDrawn="1"/>
        </p:nvSpPr>
        <p:spPr>
          <a:xfrm>
            <a:off x="3891669" y="3132117"/>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8" name="Oval 37"/>
          <p:cNvSpPr/>
          <p:nvPr userDrawn="1"/>
        </p:nvSpPr>
        <p:spPr>
          <a:xfrm>
            <a:off x="6968657"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9" name="Oval 5"/>
          <p:cNvSpPr/>
          <p:nvPr userDrawn="1"/>
        </p:nvSpPr>
        <p:spPr>
          <a:xfrm>
            <a:off x="4503540"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0" name="Oval 5"/>
          <p:cNvSpPr/>
          <p:nvPr userDrawn="1"/>
        </p:nvSpPr>
        <p:spPr>
          <a:xfrm>
            <a:off x="4503540"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1" name="Oval 5"/>
          <p:cNvSpPr/>
          <p:nvPr userDrawn="1"/>
        </p:nvSpPr>
        <p:spPr>
          <a:xfrm>
            <a:off x="6968657"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2" name="Text Placeholder 26"/>
          <p:cNvSpPr>
            <a:spLocks noGrp="1"/>
          </p:cNvSpPr>
          <p:nvPr>
            <p:ph type="body" sz="quarter" idx="26" hasCustomPrompt="1"/>
          </p:nvPr>
        </p:nvSpPr>
        <p:spPr>
          <a:xfrm>
            <a:off x="1257613" y="15320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3" name="Text Placeholder 28"/>
          <p:cNvSpPr>
            <a:spLocks noGrp="1"/>
          </p:cNvSpPr>
          <p:nvPr>
            <p:ph type="body" sz="quarter" idx="27" hasCustomPrompt="1"/>
          </p:nvPr>
        </p:nvSpPr>
        <p:spPr>
          <a:xfrm>
            <a:off x="1257613" y="19295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44" name="Text Placeholder 26"/>
          <p:cNvSpPr>
            <a:spLocks noGrp="1"/>
          </p:cNvSpPr>
          <p:nvPr>
            <p:ph type="body" sz="quarter" idx="28" hasCustomPrompt="1"/>
          </p:nvPr>
        </p:nvSpPr>
        <p:spPr>
          <a:xfrm>
            <a:off x="8349779" y="3017679"/>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8" name="Text Placeholder 28"/>
          <p:cNvSpPr>
            <a:spLocks noGrp="1"/>
          </p:cNvSpPr>
          <p:nvPr>
            <p:ph type="body" sz="quarter" idx="29" hasCustomPrompt="1"/>
          </p:nvPr>
        </p:nvSpPr>
        <p:spPr>
          <a:xfrm>
            <a:off x="8349779" y="3415151"/>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49" name="Picture 4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with4groupsoftex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74741" y="572408"/>
            <a:ext cx="10842021" cy="749643"/>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14" name="Text Placeholder 2"/>
          <p:cNvSpPr>
            <a:spLocks noGrp="1"/>
          </p:cNvSpPr>
          <p:nvPr>
            <p:ph type="body" idx="29" hasCustomPrompt="1"/>
          </p:nvPr>
        </p:nvSpPr>
        <p:spPr>
          <a:xfrm>
            <a:off x="674740" y="4237441"/>
            <a:ext cx="5156223" cy="1755509"/>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 description</a:t>
            </a:r>
            <a:endParaRPr lang="en-US"/>
          </a:p>
        </p:txBody>
      </p:sp>
      <p:sp>
        <p:nvSpPr>
          <p:cNvPr id="2" name="Text Placeholder 2"/>
          <p:cNvSpPr>
            <a:spLocks noGrp="1"/>
          </p:cNvSpPr>
          <p:nvPr>
            <p:ph type="body" idx="35" hasCustomPrompt="1"/>
          </p:nvPr>
        </p:nvSpPr>
        <p:spPr>
          <a:xfrm>
            <a:off x="674740" y="3867912"/>
            <a:ext cx="5156222" cy="354019"/>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8" name="Text Placeholder 2"/>
          <p:cNvSpPr>
            <a:spLocks noGrp="1"/>
          </p:cNvSpPr>
          <p:nvPr>
            <p:ph type="body" idx="36" hasCustomPrompt="1"/>
          </p:nvPr>
        </p:nvSpPr>
        <p:spPr>
          <a:xfrm>
            <a:off x="6097132" y="4237441"/>
            <a:ext cx="5156223" cy="1755509"/>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 description</a:t>
            </a:r>
            <a:endParaRPr lang="en-US"/>
          </a:p>
        </p:txBody>
      </p:sp>
      <p:sp>
        <p:nvSpPr>
          <p:cNvPr id="19" name="Text Placeholder 2"/>
          <p:cNvSpPr>
            <a:spLocks noGrp="1"/>
          </p:cNvSpPr>
          <p:nvPr>
            <p:ph type="body" idx="37" hasCustomPrompt="1"/>
          </p:nvPr>
        </p:nvSpPr>
        <p:spPr>
          <a:xfrm>
            <a:off x="6097132" y="3867912"/>
            <a:ext cx="5156222" cy="354019"/>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20" name="Text Placeholder 2"/>
          <p:cNvSpPr>
            <a:spLocks noGrp="1"/>
          </p:cNvSpPr>
          <p:nvPr>
            <p:ph type="body" idx="38" hasCustomPrompt="1"/>
          </p:nvPr>
        </p:nvSpPr>
        <p:spPr>
          <a:xfrm>
            <a:off x="674740" y="1905721"/>
            <a:ext cx="5156223" cy="1755509"/>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 description</a:t>
            </a:r>
            <a:endParaRPr lang="en-US"/>
          </a:p>
        </p:txBody>
      </p:sp>
      <p:sp>
        <p:nvSpPr>
          <p:cNvPr id="21" name="Text Placeholder 2"/>
          <p:cNvSpPr>
            <a:spLocks noGrp="1"/>
          </p:cNvSpPr>
          <p:nvPr>
            <p:ph type="body" idx="39" hasCustomPrompt="1"/>
          </p:nvPr>
        </p:nvSpPr>
        <p:spPr>
          <a:xfrm>
            <a:off x="674740" y="1536192"/>
            <a:ext cx="5156222" cy="354019"/>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22" name="Text Placeholder 2"/>
          <p:cNvSpPr>
            <a:spLocks noGrp="1"/>
          </p:cNvSpPr>
          <p:nvPr>
            <p:ph type="body" idx="40" hasCustomPrompt="1"/>
          </p:nvPr>
        </p:nvSpPr>
        <p:spPr>
          <a:xfrm>
            <a:off x="6097132" y="1905721"/>
            <a:ext cx="5156223" cy="1755509"/>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 description</a:t>
            </a:r>
            <a:endParaRPr lang="en-US"/>
          </a:p>
        </p:txBody>
      </p:sp>
      <p:sp>
        <p:nvSpPr>
          <p:cNvPr id="23" name="Text Placeholder 2"/>
          <p:cNvSpPr>
            <a:spLocks noGrp="1"/>
          </p:cNvSpPr>
          <p:nvPr>
            <p:ph type="body" idx="41" hasCustomPrompt="1"/>
          </p:nvPr>
        </p:nvSpPr>
        <p:spPr>
          <a:xfrm>
            <a:off x="6097132" y="1536192"/>
            <a:ext cx="5156222" cy="354019"/>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4"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nfographic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585752" y="-81250"/>
            <a:ext cx="7020499" cy="7020499"/>
          </a:xfrm>
          <a:prstGeom prst="ellipse">
            <a:avLst/>
          </a:prstGeom>
          <a:solidFill>
            <a:srgbClr val="E0E0E0"/>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pic>
        <p:nvPicPr>
          <p:cNvPr id="14" name="Google Shape;3238;p319" descr="Google Shape;3238;p319"/>
          <p:cNvPicPr>
            <a:picLocks noChangeAspect="1"/>
          </p:cNvPicPr>
          <p:nvPr userDrawn="1"/>
        </p:nvPicPr>
        <p:blipFill>
          <a:blip r:embed="rId2">
            <a:alphaModFix amt="35000"/>
          </a:blip>
          <a:stretch>
            <a:fillRect/>
          </a:stretch>
        </p:blipFill>
        <p:spPr>
          <a:xfrm>
            <a:off x="2311400" y="0"/>
            <a:ext cx="7569200" cy="6858000"/>
          </a:xfrm>
          <a:prstGeom prst="rect">
            <a:avLst/>
          </a:prstGeom>
          <a:ln w="12700">
            <a:miter lim="400000"/>
            <a:headEnd/>
            <a:tailEnd/>
          </a:ln>
        </p:spPr>
      </p:pic>
      <p:grpSp>
        <p:nvGrpSpPr>
          <p:cNvPr id="16" name="Group"/>
          <p:cNvGrpSpPr/>
          <p:nvPr userDrawn="1"/>
        </p:nvGrpSpPr>
        <p:grpSpPr>
          <a:xfrm>
            <a:off x="2" y="2516625"/>
            <a:ext cx="12192001" cy="2239619"/>
            <a:chOff x="0" y="0"/>
            <a:chExt cx="24384001" cy="4479234"/>
          </a:xfrm>
        </p:grpSpPr>
        <p:sp>
          <p:nvSpPr>
            <p:cNvPr id="22" name="Google Shape;3239;p319"/>
            <p:cNvSpPr/>
            <p:nvPr/>
          </p:nvSpPr>
          <p:spPr>
            <a:xfrm>
              <a:off x="0" y="0"/>
              <a:ext cx="9042983" cy="4479234"/>
            </a:xfrm>
            <a:prstGeom prst="rightArrow">
              <a:avLst>
                <a:gd name="adj1" fmla="val 50000"/>
                <a:gd name="adj2" fmla="val 50000"/>
              </a:avLst>
            </a:prstGeom>
            <a:solidFill>
              <a:schemeClr val="accent4"/>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3242;p319"/>
            <p:cNvSpPr/>
            <p:nvPr/>
          </p:nvSpPr>
          <p:spPr>
            <a:xfrm flipH="1">
              <a:off x="15341018" y="0"/>
              <a:ext cx="9042983" cy="4479234"/>
            </a:xfrm>
            <a:prstGeom prst="rightArrow">
              <a:avLst>
                <a:gd name="adj1" fmla="val 50000"/>
                <a:gd name="adj2" fmla="val 50000"/>
              </a:avLst>
            </a:prstGeom>
            <a:solidFill>
              <a:srgbClr val="4282FE"/>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4" name="Google Shape;3245;p319"/>
            <p:cNvSpPr txBox="1"/>
            <p:nvPr/>
          </p:nvSpPr>
          <p:spPr>
            <a:xfrm>
              <a:off x="7500186"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latin typeface="Proxima Nova Rg"/>
                  <a:ea typeface="Proxima Nova Rg"/>
                  <a:cs typeface="Proxima Nova Rg"/>
                  <a:sym typeface="Proxima Nova"/>
                </a:defRPr>
              </a:lvl1pPr>
            </a:lstStyle>
            <a:p>
              <a:r>
                <a:rPr sz="2800" b="0" i="0">
                  <a:solidFill>
                    <a:schemeClr val="tx2"/>
                  </a:solidFill>
                  <a:latin typeface="Arial" panose="020B0604020202090204" pitchFamily="34" charset="0"/>
                  <a:cs typeface="Arial" panose="020B0604020202090204" pitchFamily="34" charset="0"/>
                </a:rPr>
                <a:t>1</a:t>
              </a:r>
              <a:endParaRPr sz="2800" b="0" i="0">
                <a:solidFill>
                  <a:schemeClr val="tx2"/>
                </a:solidFill>
                <a:latin typeface="Arial" panose="020B0604020202090204" pitchFamily="34" charset="0"/>
                <a:cs typeface="Arial" panose="020B0604020202090204" pitchFamily="34" charset="0"/>
              </a:endParaRPr>
            </a:p>
          </p:txBody>
        </p:sp>
        <p:sp>
          <p:nvSpPr>
            <p:cNvPr id="26" name="Google Shape;3246;p319"/>
            <p:cNvSpPr txBox="1"/>
            <p:nvPr/>
          </p:nvSpPr>
          <p:spPr>
            <a:xfrm>
              <a:off x="16536489"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solidFill>
                    <a:srgbClr val="FFFFFF"/>
                  </a:solidFill>
                  <a:latin typeface="Proxima Nova Rg"/>
                  <a:ea typeface="Proxima Nova Rg"/>
                  <a:cs typeface="Proxima Nova Rg"/>
                  <a:sym typeface="Proxima Nova"/>
                </a:defRPr>
              </a:lvl1pPr>
            </a:lstStyle>
            <a:p>
              <a:r>
                <a:rPr sz="2800" b="0" i="0">
                  <a:latin typeface="Arial" panose="020B0604020202090204" pitchFamily="34" charset="0"/>
                  <a:cs typeface="Arial" panose="020B0604020202090204" pitchFamily="34" charset="0"/>
                </a:rPr>
                <a:t>2</a:t>
              </a:r>
              <a:endParaRPr sz="2800" b="0" i="0">
                <a:latin typeface="Arial" panose="020B0604020202090204" pitchFamily="34" charset="0"/>
                <a:cs typeface="Arial" panose="020B0604020202090204" pitchFamily="34" charset="0"/>
              </a:endParaRPr>
            </a:p>
          </p:txBody>
        </p:sp>
      </p:grpSp>
      <p:sp>
        <p:nvSpPr>
          <p:cNvPr id="29" name="Text Placeholder 26"/>
          <p:cNvSpPr>
            <a:spLocks noGrp="1"/>
          </p:cNvSpPr>
          <p:nvPr>
            <p:ph type="body" sz="quarter" idx="23" hasCustomPrompt="1"/>
          </p:nvPr>
        </p:nvSpPr>
        <p:spPr>
          <a:xfrm>
            <a:off x="356461" y="3191262"/>
            <a:ext cx="2926080" cy="307340"/>
          </a:xfrm>
          <a:prstGeom prst="rect">
            <a:avLst/>
          </a:prstGeom>
        </p:spPr>
        <p:txBody>
          <a:bodyPr anchor="ctr"/>
          <a:lstStyle>
            <a:lvl1pPr marL="0" indent="0" algn="l">
              <a:buNone/>
              <a:defRPr sz="1600" b="1">
                <a:solidFill>
                  <a:schemeClr val="tx2"/>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4" hasCustomPrompt="1"/>
          </p:nvPr>
        </p:nvSpPr>
        <p:spPr>
          <a:xfrm>
            <a:off x="356461" y="3570293"/>
            <a:ext cx="2926080" cy="427832"/>
          </a:xfrm>
          <a:prstGeom prst="rect">
            <a:avLst/>
          </a:prstGeom>
        </p:spPr>
        <p:txBody>
          <a:bodyPr/>
          <a:lstStyle>
            <a:lvl1pPr marL="0" indent="0" algn="l">
              <a:lnSpc>
                <a:spcPct val="100000"/>
              </a:lnSpc>
              <a:buNone/>
              <a:defRPr sz="1065">
                <a:solidFill>
                  <a:schemeClr val="tx2"/>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5" hasCustomPrompt="1"/>
          </p:nvPr>
        </p:nvSpPr>
        <p:spPr>
          <a:xfrm>
            <a:off x="8945247" y="3191262"/>
            <a:ext cx="2926080" cy="307340"/>
          </a:xfrm>
          <a:prstGeom prst="rect">
            <a:avLst/>
          </a:prstGeom>
        </p:spPr>
        <p:txBody>
          <a:bodyPr anchor="ctr"/>
          <a:lstStyle>
            <a:lvl1pPr marL="0" indent="0" algn="l">
              <a:buNone/>
              <a:defRPr sz="1600" b="1">
                <a:solidFill>
                  <a:schemeClr val="bg1"/>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6" hasCustomPrompt="1"/>
          </p:nvPr>
        </p:nvSpPr>
        <p:spPr>
          <a:xfrm>
            <a:off x="8945248" y="3570293"/>
            <a:ext cx="2926080" cy="427832"/>
          </a:xfrm>
          <a:prstGeom prst="rect">
            <a:avLst/>
          </a:prstGeom>
        </p:spPr>
        <p:txBody>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06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3" name="Picture 32"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1218567" y="1302938"/>
            <a:ext cx="9754869" cy="1039284"/>
          </a:xfrm>
          <a:prstGeom prst="rect">
            <a:avLst/>
          </a:prstGeom>
          <a:noFill/>
          <a:ln w="9525">
            <a:noFill/>
            <a:miter lim="800000"/>
          </a:ln>
        </p:spPr>
        <p:txBody>
          <a:bodyPr vert="horz" wrap="square" lIns="0" tIns="0" rIns="0" bIns="0" numCol="1" rtlCol="0" anchor="ctr" anchorCtr="0" compatLnSpc="1">
            <a:noAutofit/>
          </a:bodyPr>
          <a:lstStyle>
            <a:lvl1pPr algn="ctr">
              <a:defRPr lang="en-US" sz="4800" b="1" dirty="0">
                <a:solidFill>
                  <a:schemeClr val="tx2"/>
                </a:solidFill>
              </a:defRPr>
            </a:lvl1pPr>
          </a:lstStyle>
          <a:p>
            <a:pPr lvl="0" algn="ctr" defTabSz="824230">
              <a:spcBef>
                <a:spcPct val="0"/>
              </a:spcBef>
              <a:tabLst>
                <a:tab pos="608965" algn="l"/>
              </a:tabLst>
            </a:pPr>
            <a:r>
              <a:rPr lang="en-US"/>
              <a:t>Headline</a:t>
            </a:r>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Charts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Chart Placeholder 2"/>
          <p:cNvSpPr>
            <a:spLocks noGrp="1"/>
          </p:cNvSpPr>
          <p:nvPr>
            <p:ph type="chart" sz="quarter" idx="32"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buNone/>
              <a:defRPr lang="en-US" sz="4000" b="1"/>
            </a:lvl1pPr>
          </a:lstStyle>
          <a:p>
            <a:pPr marL="243840" lvl="0" indent="-243840">
              <a:lnSpc>
                <a:spcPct val="98000"/>
              </a:lnSpc>
              <a:buClr>
                <a:srgbClr val="00B0F0"/>
              </a:buClr>
              <a:tabLst>
                <a:tab pos="608965" algn="l"/>
              </a:tabLst>
            </a:pPr>
            <a:r>
              <a:rPr lang="en-US"/>
              <a:t>Insert Chart Here</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rt 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Smart Art Slides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SmartArt Placeholder 2"/>
          <p:cNvSpPr>
            <a:spLocks noGrp="1"/>
          </p:cNvSpPr>
          <p:nvPr>
            <p:ph type="dgm" sz="quarter" idx="33"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lgn="r">
              <a:buNone/>
              <a:defRPr lang="en-US" sz="4000" b="1"/>
            </a:lvl1pPr>
          </a:lstStyle>
          <a:p>
            <a:pPr marL="243840" lvl="0" indent="-243840">
              <a:lnSpc>
                <a:spcPct val="98000"/>
              </a:lnSpc>
              <a:buClr>
                <a:srgbClr val="00B0F0"/>
              </a:buClr>
              <a:tabLst>
                <a:tab pos="608965" algn="l"/>
              </a:tabLst>
            </a:pPr>
            <a:r>
              <a:rPr lang="en-US"/>
              <a:t>Insert Smart Art Here</a:t>
            </a:r>
            <a:endParaRPr lang="en-US"/>
          </a:p>
        </p:txBody>
      </p:sp>
      <p:sp>
        <p:nvSpPr>
          <p:cNvPr id="1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1"/>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CHART</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5"/>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ASSET SLIDES</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rid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4" name="Image" descr="Image"/>
          <p:cNvPicPr>
            <a:picLocks noChangeAspect="1"/>
          </p:cNvPicPr>
          <p:nvPr userDrawn="1"/>
        </p:nvPicPr>
        <p:blipFill>
          <a:blip r:embed="rId2"/>
          <a:stretch>
            <a:fillRect/>
          </a:stretch>
        </p:blipFill>
        <p:spPr>
          <a:xfrm>
            <a:off x="0" y="1"/>
            <a:ext cx="12192000" cy="6863883"/>
          </a:xfrm>
          <a:prstGeom prst="rect">
            <a:avLst/>
          </a:prstGeom>
          <a:ln w="12700">
            <a:miter lim="400000"/>
            <a:headEnd/>
            <a:tailEnd/>
          </a:ln>
        </p:spPr>
      </p:pic>
      <p:pic>
        <p:nvPicPr>
          <p:cNvPr id="16" name="Picture 1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age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6" name="Google Shape;950;p165"/>
          <p:cNvSpPr txBox="1"/>
          <p:nvPr userDrawn="1"/>
        </p:nvSpPr>
        <p:spPr>
          <a:xfrm>
            <a:off x="353907" y="3327724"/>
            <a:ext cx="5608320" cy="655532"/>
          </a:xfrm>
          <a:prstGeom prst="rect">
            <a:avLst/>
          </a:prstGeom>
          <a:ln w="12700">
            <a:miter lim="400000"/>
          </a:ln>
        </p:spPr>
        <p:txBody>
          <a:bodyPr lIns="36560" tIns="36560" rIns="36560" bIns="36560">
            <a:spAutoFit/>
          </a:bodyPr>
          <a:lstStyle>
            <a:lvl1pPr defTabSz="1648460">
              <a:lnSpc>
                <a:spcPct val="90000"/>
              </a:lnSpc>
              <a:defRPr sz="4200"/>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2" name="Google Shape;957;p165"/>
          <p:cNvSpPr txBox="1"/>
          <p:nvPr userDrawn="1"/>
        </p:nvSpPr>
        <p:spPr>
          <a:xfrm>
            <a:off x="353907" y="1576448"/>
            <a:ext cx="5608320" cy="655532"/>
          </a:xfrm>
          <a:prstGeom prst="rect">
            <a:avLst/>
          </a:prstGeom>
          <a:ln w="12700">
            <a:miter lim="400000"/>
          </a:ln>
        </p:spPr>
        <p:txBody>
          <a:bodyPr lIns="36560" tIns="36560" rIns="36560" bIns="36560">
            <a:spAutoFit/>
          </a:bodyPr>
          <a:lstStyle>
            <a:lvl1pPr defTabSz="1648460">
              <a:lnSpc>
                <a:spcPct val="90000"/>
              </a:lnSpc>
              <a:defRPr sz="4200" b="1"/>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3" name="Google Shape;958;p165"/>
          <p:cNvSpPr txBox="1"/>
          <p:nvPr userDrawn="1"/>
        </p:nvSpPr>
        <p:spPr>
          <a:xfrm>
            <a:off x="353907" y="915500"/>
            <a:ext cx="5608320" cy="517032"/>
          </a:xfrm>
          <a:prstGeom prst="rect">
            <a:avLst/>
          </a:prstGeom>
          <a:ln w="12700">
            <a:miter lim="400000"/>
          </a:ln>
        </p:spPr>
        <p:txBody>
          <a:bodyPr lIns="36560" tIns="36560" rIns="36560" bIns="36560">
            <a:spAutoFit/>
          </a:bodyPr>
          <a:lstStyle>
            <a:lvl1pPr defTabSz="1648460">
              <a:lnSpc>
                <a:spcPct val="90000"/>
              </a:lnSpc>
              <a:defRPr sz="6400" b="1"/>
            </a:lvl1pPr>
          </a:lstStyle>
          <a:p>
            <a:r>
              <a:rPr sz="3200">
                <a:latin typeface="Arial" panose="020B0604020202090204" pitchFamily="34" charset="0"/>
                <a:cs typeface="Arial" panose="020B0604020202090204" pitchFamily="34" charset="0"/>
              </a:rPr>
              <a:t>Arial Bold / Arial Regular</a:t>
            </a:r>
            <a:endParaRPr sz="3200">
              <a:latin typeface="Arial" panose="020B0604020202090204" pitchFamily="34" charset="0"/>
              <a:cs typeface="Arial" panose="020B0604020202090204" pitchFamily="34" charset="0"/>
            </a:endParaRPr>
          </a:p>
        </p:txBody>
      </p:sp>
      <p:sp>
        <p:nvSpPr>
          <p:cNvPr id="24" name="Google Shape;963;p165"/>
          <p:cNvSpPr txBox="1"/>
          <p:nvPr userDrawn="1"/>
        </p:nvSpPr>
        <p:spPr>
          <a:xfrm>
            <a:off x="353907" y="349986"/>
            <a:ext cx="5608320" cy="421597"/>
          </a:xfrm>
          <a:prstGeom prst="rect">
            <a:avLst/>
          </a:prstGeom>
          <a:ln w="12700">
            <a:miter lim="400000"/>
          </a:ln>
        </p:spPr>
        <p:txBody>
          <a:bodyPr lIns="48740" tIns="48740" rIns="48740" bIns="48740">
            <a:spAutoFit/>
          </a:bodyPr>
          <a:lstStyle>
            <a:lvl1pPr defTabSz="1648460">
              <a:defRPr sz="4200" b="1">
                <a:solidFill>
                  <a:srgbClr val="A7A7A7"/>
                </a:solidFill>
                <a:latin typeface="Proxima Nova Rg"/>
                <a:ea typeface="Proxima Nova Rg"/>
                <a:cs typeface="Proxima Nova Rg"/>
                <a:sym typeface="Proxima Nova"/>
              </a:defRPr>
            </a:lvl1pPr>
          </a:lstStyle>
          <a:p>
            <a:r>
              <a:rPr sz="2100" b="0" i="0">
                <a:latin typeface="Arial" panose="020B0604020202090204" pitchFamily="34" charset="0"/>
                <a:cs typeface="Arial" panose="020B0604020202090204" pitchFamily="34" charset="0"/>
              </a:rPr>
              <a:t>Font</a:t>
            </a:r>
            <a:endParaRPr sz="2100" b="0" i="0">
              <a:latin typeface="Arial" panose="020B0604020202090204" pitchFamily="34" charset="0"/>
              <a:cs typeface="Arial" panose="020B0604020202090204" pitchFamily="34" charset="0"/>
            </a:endParaRPr>
          </a:p>
        </p:txBody>
      </p:sp>
      <p:sp>
        <p:nvSpPr>
          <p:cNvPr id="26" name="Google Shape;957;p165"/>
          <p:cNvSpPr txBox="1"/>
          <p:nvPr userDrawn="1"/>
        </p:nvSpPr>
        <p:spPr>
          <a:xfrm>
            <a:off x="6256396" y="2355130"/>
            <a:ext cx="5608320" cy="669382"/>
          </a:xfrm>
          <a:prstGeom prst="rect">
            <a:avLst/>
          </a:prstGeom>
          <a:ln w="12700">
            <a:miter lim="400000"/>
          </a:ln>
        </p:spPr>
        <p:txBody>
          <a:bodyPr lIns="36560" tIns="36560" rIns="36560" bIns="36560">
            <a:spAutoFit/>
          </a:bodyPr>
          <a:lstStyle>
            <a:lvl1pPr defTabSz="1648460">
              <a:lnSpc>
                <a:spcPct val="90000"/>
              </a:lnSpc>
              <a:defRPr sz="8600" b="1">
                <a:solidFill>
                  <a:srgbClr val="535353"/>
                </a:solidFill>
              </a:defRPr>
            </a:lvl1pPr>
          </a:lstStyle>
          <a:p>
            <a:r>
              <a:rPr sz="4300">
                <a:latin typeface="Arial" panose="020B0604020202090204" pitchFamily="34" charset="0"/>
                <a:cs typeface="Arial" panose="020B0604020202090204" pitchFamily="34" charset="0"/>
              </a:rPr>
              <a:t>Header 2</a:t>
            </a:r>
            <a:endParaRPr sz="4300">
              <a:latin typeface="Arial" panose="020B0604020202090204" pitchFamily="34" charset="0"/>
              <a:cs typeface="Arial" panose="020B0604020202090204" pitchFamily="34" charset="0"/>
            </a:endParaRPr>
          </a:p>
        </p:txBody>
      </p:sp>
      <p:sp>
        <p:nvSpPr>
          <p:cNvPr id="28" name="Google Shape;957;p165"/>
          <p:cNvSpPr txBox="1"/>
          <p:nvPr userDrawn="1"/>
        </p:nvSpPr>
        <p:spPr>
          <a:xfrm>
            <a:off x="6256396" y="4479269"/>
            <a:ext cx="5608320" cy="364683"/>
          </a:xfrm>
          <a:prstGeom prst="rect">
            <a:avLst/>
          </a:prstGeom>
          <a:ln w="12700">
            <a:miter lim="400000"/>
          </a:ln>
        </p:spPr>
        <p:txBody>
          <a:bodyPr lIns="36560" tIns="36560" rIns="36560" bIns="36560">
            <a:spAutoFit/>
          </a:bodyPr>
          <a:lstStyle>
            <a:lvl1pPr defTabSz="1648460">
              <a:lnSpc>
                <a:spcPct val="90000"/>
              </a:lnSpc>
              <a:defRPr sz="4200" b="1">
                <a:solidFill>
                  <a:srgbClr val="A7A7A7"/>
                </a:solidFill>
              </a:defRPr>
            </a:lvl1pPr>
          </a:lstStyle>
          <a:p>
            <a:r>
              <a:rPr sz="2100">
                <a:latin typeface="Arial" panose="020B0604020202090204" pitchFamily="34" charset="0"/>
                <a:cs typeface="Arial" panose="020B0604020202090204" pitchFamily="34" charset="0"/>
              </a:rPr>
              <a:t>Subheader</a:t>
            </a:r>
            <a:endParaRPr sz="2100">
              <a:latin typeface="Arial" panose="020B0604020202090204" pitchFamily="34" charset="0"/>
              <a:cs typeface="Arial" panose="020B0604020202090204" pitchFamily="34" charset="0"/>
            </a:endParaRPr>
          </a:p>
        </p:txBody>
      </p:sp>
      <p:sp>
        <p:nvSpPr>
          <p:cNvPr id="29" name="Google Shape;957;p165"/>
          <p:cNvSpPr txBox="1"/>
          <p:nvPr userDrawn="1"/>
        </p:nvSpPr>
        <p:spPr>
          <a:xfrm>
            <a:off x="6256396" y="5312813"/>
            <a:ext cx="5608320" cy="212334"/>
          </a:xfrm>
          <a:prstGeom prst="rect">
            <a:avLst/>
          </a:prstGeom>
          <a:ln w="12700">
            <a:miter lim="400000"/>
          </a:ln>
        </p:spPr>
        <p:txBody>
          <a:bodyPr lIns="36560" tIns="36560" rIns="36560" bIns="36560">
            <a:spAutoFit/>
          </a:bodyPr>
          <a:lstStyle>
            <a:lvl1pPr defTabSz="1648460">
              <a:lnSpc>
                <a:spcPct val="90000"/>
              </a:lnSpc>
              <a:defRPr sz="2000"/>
            </a:lvl1pPr>
          </a:lstStyle>
          <a:p>
            <a:r>
              <a:rPr sz="1000">
                <a:latin typeface="Arial" panose="020B0604020202090204" pitchFamily="34" charset="0"/>
                <a:cs typeface="Arial" panose="020B0604020202090204" pitchFamily="34" charset="0"/>
              </a:rPr>
              <a:t>Header</a:t>
            </a:r>
            <a:endParaRPr sz="1000">
              <a:latin typeface="Arial" panose="020B0604020202090204" pitchFamily="34" charset="0"/>
              <a:cs typeface="Arial" panose="020B0604020202090204" pitchFamily="34" charset="0"/>
            </a:endParaRPr>
          </a:p>
        </p:txBody>
      </p:sp>
      <p:sp>
        <p:nvSpPr>
          <p:cNvPr id="30" name="Google Shape;957;p165"/>
          <p:cNvSpPr txBox="1"/>
          <p:nvPr userDrawn="1"/>
        </p:nvSpPr>
        <p:spPr>
          <a:xfrm>
            <a:off x="6256396" y="690586"/>
            <a:ext cx="5608320" cy="1195680"/>
          </a:xfrm>
          <a:prstGeom prst="rect">
            <a:avLst/>
          </a:prstGeom>
          <a:ln w="12700">
            <a:miter lim="400000"/>
          </a:ln>
        </p:spPr>
        <p:txBody>
          <a:bodyPr lIns="36560" tIns="36560" rIns="36560" bIns="36560">
            <a:spAutoFit/>
          </a:bodyPr>
          <a:lstStyle>
            <a:lvl1pPr defTabSz="1648460">
              <a:lnSpc>
                <a:spcPct val="90000"/>
              </a:lnSpc>
              <a:defRPr sz="16200" b="1"/>
            </a:lvl1pPr>
          </a:lstStyle>
          <a:p>
            <a:r>
              <a:rPr sz="8100">
                <a:latin typeface="Arial" panose="020B0604020202090204" pitchFamily="34" charset="0"/>
                <a:cs typeface="Arial" panose="020B0604020202090204" pitchFamily="34" charset="0"/>
              </a:rPr>
              <a:t>Header</a:t>
            </a:r>
            <a:endParaRPr sz="8100">
              <a:latin typeface="Arial" panose="020B0604020202090204" pitchFamily="34" charset="0"/>
              <a:cs typeface="Arial" panose="020B0604020202090204" pitchFamily="34" charset="0"/>
            </a:endParaRPr>
          </a:p>
        </p:txBody>
      </p:sp>
      <p:sp>
        <p:nvSpPr>
          <p:cNvPr id="31" name="Google Shape;957;p165"/>
          <p:cNvSpPr txBox="1"/>
          <p:nvPr userDrawn="1"/>
        </p:nvSpPr>
        <p:spPr>
          <a:xfrm>
            <a:off x="6256396" y="3493375"/>
            <a:ext cx="5608320" cy="517032"/>
          </a:xfrm>
          <a:prstGeom prst="rect">
            <a:avLst/>
          </a:prstGeom>
          <a:ln w="12700">
            <a:miter lim="400000"/>
          </a:ln>
        </p:spPr>
        <p:txBody>
          <a:bodyPr lIns="36560" tIns="36560" rIns="36560" bIns="36560">
            <a:spAutoFit/>
          </a:bodyPr>
          <a:lstStyle>
            <a:lvl1pPr defTabSz="1648460">
              <a:lnSpc>
                <a:spcPct val="90000"/>
              </a:lnSpc>
              <a:defRPr sz="6400" b="1">
                <a:solidFill>
                  <a:srgbClr val="535353"/>
                </a:solidFill>
              </a:defRPr>
            </a:lvl1pPr>
          </a:lstStyle>
          <a:p>
            <a:r>
              <a:rPr sz="3200">
                <a:latin typeface="Arial" panose="020B0604020202090204" pitchFamily="34" charset="0"/>
                <a:cs typeface="Arial" panose="020B0604020202090204" pitchFamily="34" charset="0"/>
              </a:rPr>
              <a:t>Header 3</a:t>
            </a:r>
            <a:endParaRPr sz="3200">
              <a:latin typeface="Arial" panose="020B0604020202090204" pitchFamily="34" charset="0"/>
              <a:cs typeface="Arial" panose="020B0604020202090204" pitchFamily="34" charset="0"/>
            </a:endParaRPr>
          </a:p>
        </p:txBody>
      </p:sp>
      <p:sp>
        <p:nvSpPr>
          <p:cNvPr id="32" name="Google Shape;957;p165"/>
          <p:cNvSpPr txBox="1"/>
          <p:nvPr userDrawn="1"/>
        </p:nvSpPr>
        <p:spPr>
          <a:xfrm>
            <a:off x="6256396" y="4972219"/>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12 Regular</a:t>
            </a:r>
            <a:endParaRPr sz="1000">
              <a:latin typeface="Arial" panose="020B0604020202090204" pitchFamily="34" charset="0"/>
              <a:cs typeface="Arial" panose="020B0604020202090204" pitchFamily="34" charset="0"/>
            </a:endParaRPr>
          </a:p>
        </p:txBody>
      </p:sp>
      <p:sp>
        <p:nvSpPr>
          <p:cNvPr id="33" name="Google Shape;957;p165"/>
          <p:cNvSpPr txBox="1"/>
          <p:nvPr userDrawn="1"/>
        </p:nvSpPr>
        <p:spPr>
          <a:xfrm>
            <a:off x="6256396" y="4138673"/>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24 Bold</a:t>
            </a:r>
            <a:endParaRPr sz="1000">
              <a:latin typeface="Arial" panose="020B0604020202090204" pitchFamily="34" charset="0"/>
              <a:cs typeface="Arial" panose="020B0604020202090204" pitchFamily="34" charset="0"/>
            </a:endParaRPr>
          </a:p>
        </p:txBody>
      </p:sp>
      <p:sp>
        <p:nvSpPr>
          <p:cNvPr id="34" name="Google Shape;957;p165"/>
          <p:cNvSpPr txBox="1"/>
          <p:nvPr userDrawn="1"/>
        </p:nvSpPr>
        <p:spPr>
          <a:xfrm>
            <a:off x="6256396" y="315277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36 Bold</a:t>
            </a:r>
            <a:endParaRPr sz="1000">
              <a:latin typeface="Arial" panose="020B0604020202090204" pitchFamily="34" charset="0"/>
              <a:cs typeface="Arial" panose="020B0604020202090204" pitchFamily="34" charset="0"/>
            </a:endParaRPr>
          </a:p>
        </p:txBody>
      </p:sp>
      <p:sp>
        <p:nvSpPr>
          <p:cNvPr id="35" name="Google Shape;957;p165"/>
          <p:cNvSpPr txBox="1"/>
          <p:nvPr userDrawn="1"/>
        </p:nvSpPr>
        <p:spPr>
          <a:xfrm>
            <a:off x="6256396" y="2014531"/>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48 Bold</a:t>
            </a:r>
            <a:endParaRPr sz="1000">
              <a:latin typeface="Arial" panose="020B0604020202090204" pitchFamily="34" charset="0"/>
              <a:cs typeface="Arial" panose="020B0604020202090204" pitchFamily="34" charset="0"/>
            </a:endParaRPr>
          </a:p>
        </p:txBody>
      </p:sp>
      <p:sp>
        <p:nvSpPr>
          <p:cNvPr id="36" name="Google Shape;957;p165"/>
          <p:cNvSpPr txBox="1"/>
          <p:nvPr userDrawn="1"/>
        </p:nvSpPr>
        <p:spPr>
          <a:xfrm>
            <a:off x="6256396" y="34998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90 Bold</a:t>
            </a:r>
            <a:endParaRPr sz="1000">
              <a:latin typeface="Arial" panose="020B0604020202090204" pitchFamily="34" charset="0"/>
              <a:cs typeface="Arial" panose="020B0604020202090204" pitchFamily="34" charset="0"/>
            </a:endParaRPr>
          </a:p>
        </p:txBody>
      </p:sp>
      <p:pic>
        <p:nvPicPr>
          <p:cNvPr id="37" name="Image" descr="Image"/>
          <p:cNvPicPr>
            <a:picLocks noChangeAspect="1"/>
          </p:cNvPicPr>
          <p:nvPr userDrawn="1"/>
        </p:nvPicPr>
        <p:blipFill>
          <a:blip r:embed="rId2" cstate="print"/>
          <a:stretch>
            <a:fillRect/>
          </a:stretch>
        </p:blipFill>
        <p:spPr>
          <a:xfrm>
            <a:off x="9501652" y="4086596"/>
            <a:ext cx="2284365" cy="2284365"/>
          </a:xfrm>
          <a:prstGeom prst="rect">
            <a:avLst/>
          </a:prstGeom>
          <a:ln w="12700">
            <a:miter lim="400000"/>
            <a:headEnd/>
            <a:tailEnd/>
          </a:ln>
        </p:spPr>
      </p:pic>
      <p:sp>
        <p:nvSpPr>
          <p:cNvPr id="38" name="1234567890"/>
          <p:cNvSpPr txBox="1"/>
          <p:nvPr userDrawn="1"/>
        </p:nvSpPr>
        <p:spPr>
          <a:xfrm>
            <a:off x="353909" y="4418023"/>
            <a:ext cx="3170868" cy="517065"/>
          </a:xfrm>
          <a:prstGeom prst="rect">
            <a:avLst/>
          </a:prstGeom>
          <a:ln w="12700">
            <a:miter lim="400000"/>
          </a:ln>
        </p:spPr>
        <p:txBody>
          <a:bodyPr wrap="none" lIns="36576" tIns="36576" rIns="36576" bIns="36576">
            <a:spAutoFit/>
          </a:bodyPr>
          <a:lstStyle>
            <a:lvl1pPr defTabSz="1648460">
              <a:lnSpc>
                <a:spcPct val="90000"/>
              </a:lnSpc>
              <a:defRPr sz="6400"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sp>
        <p:nvSpPr>
          <p:cNvPr id="39" name="1234567890"/>
          <p:cNvSpPr txBox="1"/>
          <p:nvPr userDrawn="1"/>
        </p:nvSpPr>
        <p:spPr>
          <a:xfrm>
            <a:off x="353909" y="2666744"/>
            <a:ext cx="3170868" cy="517065"/>
          </a:xfrm>
          <a:prstGeom prst="rect">
            <a:avLst/>
          </a:prstGeom>
          <a:ln w="12700">
            <a:miter lim="400000"/>
          </a:ln>
        </p:spPr>
        <p:txBody>
          <a:bodyPr wrap="none" lIns="36576" tIns="36576" rIns="36576" bIns="36576">
            <a:spAutoFit/>
          </a:bodyPr>
          <a:lstStyle>
            <a:lvl1pPr defTabSz="1648460">
              <a:lnSpc>
                <a:spcPct val="90000"/>
              </a:lnSpc>
              <a:defRPr sz="6400" b="1"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pic>
        <p:nvPicPr>
          <p:cNvPr id="40" name="Picture 3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22" name="Group"/>
          <p:cNvGrpSpPr/>
          <p:nvPr/>
        </p:nvGrpSpPr>
        <p:grpSpPr>
          <a:xfrm>
            <a:off x="945010" y="1706883"/>
            <a:ext cx="10301985" cy="1401980"/>
            <a:chOff x="0" y="0"/>
            <a:chExt cx="16177362" cy="2201547"/>
          </a:xfrm>
        </p:grpSpPr>
        <p:sp>
          <p:nvSpPr>
            <p:cNvPr id="38" name="Oval 5"/>
            <p:cNvSpPr/>
            <p:nvPr/>
          </p:nvSpPr>
          <p:spPr>
            <a:xfrm>
              <a:off x="11180652"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39" name="Google Shape;3042;p311"/>
            <p:cNvSpPr/>
            <p:nvPr/>
          </p:nvSpPr>
          <p:spPr>
            <a:xfrm>
              <a:off x="11727172" y="550846"/>
              <a:ext cx="109184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rgbClr val="FFFFFF"/>
            </a:solidFill>
            <a:ln w="12700" cap="flat">
              <a:noFill/>
              <a:miter lim="400000"/>
            </a:ln>
            <a:effectLst/>
          </p:spPr>
          <p:txBody>
            <a:bodyPr wrap="square" lIns="73151" tIns="73151" rIns="73151" bIns="73151" numCol="1" anchor="t">
              <a:noAutofit/>
            </a:bodyP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40" name="Oval 5"/>
            <p:cNvSpPr/>
            <p:nvPr/>
          </p:nvSpPr>
          <p:spPr>
            <a:xfrm>
              <a:off x="13975815"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1" name="Google Shape;3068;p311"/>
            <p:cNvSpPr/>
            <p:nvPr/>
          </p:nvSpPr>
          <p:spPr>
            <a:xfrm>
              <a:off x="14529241" y="550846"/>
              <a:ext cx="1094693" cy="1099856"/>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2" name="Oval 5"/>
            <p:cNvSpPr/>
            <p:nvPr/>
          </p:nvSpPr>
          <p:spPr>
            <a:xfrm>
              <a:off x="8385489"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3" name="Google Shape;3069;p311"/>
            <p:cNvSpPr/>
            <p:nvPr/>
          </p:nvSpPr>
          <p:spPr>
            <a:xfrm>
              <a:off x="8929157" y="641210"/>
              <a:ext cx="1094692" cy="919127"/>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4" name="Oval 5"/>
            <p:cNvSpPr/>
            <p:nvPr/>
          </p:nvSpPr>
          <p:spPr>
            <a:xfrm>
              <a:off x="2795163"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8" name="Google Shape;3070;p311"/>
            <p:cNvSpPr/>
            <p:nvPr/>
          </p:nvSpPr>
          <p:spPr>
            <a:xfrm>
              <a:off x="3375147" y="550846"/>
              <a:ext cx="108669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9" name="Oval 5"/>
            <p:cNvSpPr/>
            <p:nvPr/>
          </p:nvSpPr>
          <p:spPr>
            <a:xfrm>
              <a:off x="0"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0" name="Google Shape;3071;p311"/>
            <p:cNvSpPr/>
            <p:nvPr/>
          </p:nvSpPr>
          <p:spPr>
            <a:xfrm>
              <a:off x="555098" y="550846"/>
              <a:ext cx="1091351" cy="1099856"/>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51" name="Oval 5"/>
            <p:cNvSpPr/>
            <p:nvPr/>
          </p:nvSpPr>
          <p:spPr>
            <a:xfrm>
              <a:off x="5590325"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2" name="Google Shape;3072;p311"/>
            <p:cNvSpPr/>
            <p:nvPr/>
          </p:nvSpPr>
          <p:spPr>
            <a:xfrm>
              <a:off x="6258093" y="549034"/>
              <a:ext cx="1001746" cy="1103481"/>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grpSp>
      <p:grpSp>
        <p:nvGrpSpPr>
          <p:cNvPr id="2" name="Group 1"/>
          <p:cNvGrpSpPr/>
          <p:nvPr userDrawn="1"/>
        </p:nvGrpSpPr>
        <p:grpSpPr>
          <a:xfrm>
            <a:off x="945009" y="3749143"/>
            <a:ext cx="10301987" cy="1401980"/>
            <a:chOff x="708756" y="2811857"/>
            <a:chExt cx="7726490" cy="1051485"/>
          </a:xfrm>
        </p:grpSpPr>
        <p:sp>
          <p:nvSpPr>
            <p:cNvPr id="24" name="Oval 23"/>
            <p:cNvSpPr/>
            <p:nvPr/>
          </p:nvSpPr>
          <p:spPr>
            <a:xfrm>
              <a:off x="6048760"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6" name="Google Shape;3042;p311"/>
            <p:cNvSpPr/>
            <p:nvPr/>
          </p:nvSpPr>
          <p:spPr>
            <a:xfrm>
              <a:off x="6309784" y="3074948"/>
              <a:ext cx="52147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28" name="Oval 5"/>
            <p:cNvSpPr/>
            <p:nvPr/>
          </p:nvSpPr>
          <p:spPr>
            <a:xfrm>
              <a:off x="7383762"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9" name="Google Shape;3068;p311"/>
            <p:cNvSpPr/>
            <p:nvPr/>
          </p:nvSpPr>
          <p:spPr>
            <a:xfrm>
              <a:off x="7648084" y="3074948"/>
              <a:ext cx="522838" cy="525304"/>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0" name="Oval 5"/>
            <p:cNvSpPr/>
            <p:nvPr/>
          </p:nvSpPr>
          <p:spPr>
            <a:xfrm>
              <a:off x="4713759"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1" name="Google Shape;3069;p311"/>
            <p:cNvSpPr/>
            <p:nvPr/>
          </p:nvSpPr>
          <p:spPr>
            <a:xfrm>
              <a:off x="4973421" y="3118107"/>
              <a:ext cx="522837" cy="438986"/>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2" name="Oval 5"/>
            <p:cNvSpPr/>
            <p:nvPr/>
          </p:nvSpPr>
          <p:spPr>
            <a:xfrm>
              <a:off x="2043757"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3" name="Google Shape;3070;p311"/>
            <p:cNvSpPr/>
            <p:nvPr/>
          </p:nvSpPr>
          <p:spPr>
            <a:xfrm>
              <a:off x="2320764" y="3074948"/>
              <a:ext cx="51901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4" name="Oval 5"/>
            <p:cNvSpPr/>
            <p:nvPr/>
          </p:nvSpPr>
          <p:spPr>
            <a:xfrm>
              <a:off x="708756"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5" name="Google Shape;3071;p311"/>
            <p:cNvSpPr/>
            <p:nvPr/>
          </p:nvSpPr>
          <p:spPr>
            <a:xfrm>
              <a:off x="973877" y="3074948"/>
              <a:ext cx="521241" cy="525304"/>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6" name="Oval 5"/>
            <p:cNvSpPr/>
            <p:nvPr/>
          </p:nvSpPr>
          <p:spPr>
            <a:xfrm>
              <a:off x="3378758"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7" name="Google Shape;3072;p311"/>
            <p:cNvSpPr/>
            <p:nvPr/>
          </p:nvSpPr>
          <p:spPr>
            <a:xfrm>
              <a:off x="3697691" y="3074082"/>
              <a:ext cx="478445" cy="527035"/>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grpSp>
      <p:pic>
        <p:nvPicPr>
          <p:cNvPr id="53" name="Picture 5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Primary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890199"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66, 130, 254</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CMYK</a:t>
            </a:r>
            <a:endParaRPr sz="1465">
              <a:solidFill>
                <a:schemeClr val="tx2"/>
              </a:solidFill>
            </a:endParaRPr>
          </a:p>
          <a:p>
            <a:pPr defTabSz="228600">
              <a:lnSpc>
                <a:spcPct val="120000"/>
              </a:lnSpc>
              <a:defRPr sz="1800" b="1" baseline="3000">
                <a:solidFill>
                  <a:srgbClr val="1F1B62"/>
                </a:solidFill>
              </a:defRPr>
            </a:pPr>
            <a:r>
              <a:rPr sz="1465">
                <a:solidFill>
                  <a:schemeClr val="tx2"/>
                </a:solidFill>
              </a:rPr>
              <a:t>74, 49, 0, 0</a:t>
            </a:r>
            <a:br>
              <a:rPr sz="1465">
                <a:solidFill>
                  <a:schemeClr val="tx2"/>
                </a:solidFill>
              </a:rPr>
            </a:b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#4282FE</a:t>
            </a:r>
            <a:endParaRPr sz="1465">
              <a:solidFill>
                <a:schemeClr val="tx2"/>
              </a:solidFill>
            </a:endParaRPr>
          </a:p>
        </p:txBody>
      </p:sp>
      <p:sp>
        <p:nvSpPr>
          <p:cNvPr id="24" name="Google Shape;950;p165"/>
          <p:cNvSpPr txBox="1"/>
          <p:nvPr/>
        </p:nvSpPr>
        <p:spPr>
          <a:xfrm>
            <a:off x="890199"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sz="1600">
                <a:solidFill>
                  <a:schemeClr val="tx2"/>
                </a:solidFill>
              </a:rPr>
              <a:t>Br. Blue</a:t>
            </a:r>
            <a:endParaRPr sz="1600">
              <a:solidFill>
                <a:schemeClr val="tx2"/>
              </a:solidFill>
            </a:endParaRPr>
          </a:p>
        </p:txBody>
      </p:sp>
      <p:sp>
        <p:nvSpPr>
          <p:cNvPr id="26" name="Circle"/>
          <p:cNvSpPr/>
          <p:nvPr/>
        </p:nvSpPr>
        <p:spPr>
          <a:xfrm>
            <a:off x="350759" y="2531969"/>
            <a:ext cx="487680" cy="487680"/>
          </a:xfrm>
          <a:prstGeom prst="ellipse">
            <a:avLst/>
          </a:prstGeom>
          <a:solidFill>
            <a:schemeClr val="accent1"/>
          </a:solidFill>
          <a:ln w="12700">
            <a:noFill/>
            <a:miter/>
          </a:ln>
        </p:spPr>
        <p:txBody>
          <a:bodyPr lIns="36576" tIns="36576" rIns="36576" bIns="36576" anchor="ctr"/>
          <a:lstStyle/>
          <a:p>
            <a:endParaRPr sz="1465"/>
          </a:p>
        </p:txBody>
      </p:sp>
      <p:sp>
        <p:nvSpPr>
          <p:cNvPr id="29" name="Google Shape;950;p165"/>
          <p:cNvSpPr txBox="1"/>
          <p:nvPr/>
        </p:nvSpPr>
        <p:spPr>
          <a:xfrm>
            <a:off x="2335395"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31 27 98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68,72,0,62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#1F1B62</a:t>
            </a:r>
            <a:endParaRPr lang="en-US" sz="1465">
              <a:solidFill>
                <a:schemeClr val="tx2"/>
              </a:solidFill>
            </a:endParaRPr>
          </a:p>
        </p:txBody>
      </p:sp>
      <p:sp>
        <p:nvSpPr>
          <p:cNvPr id="30" name="Google Shape;950;p165"/>
          <p:cNvSpPr txBox="1"/>
          <p:nvPr/>
        </p:nvSpPr>
        <p:spPr>
          <a:xfrm>
            <a:off x="2335395"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Navy</a:t>
            </a:r>
            <a:endParaRPr lang="en-US" sz="1600">
              <a:solidFill>
                <a:schemeClr val="tx2"/>
              </a:solidFill>
            </a:endParaRPr>
          </a:p>
        </p:txBody>
      </p:sp>
      <p:sp>
        <p:nvSpPr>
          <p:cNvPr id="31" name="Circle"/>
          <p:cNvSpPr/>
          <p:nvPr/>
        </p:nvSpPr>
        <p:spPr>
          <a:xfrm>
            <a:off x="1795955" y="2531969"/>
            <a:ext cx="487680" cy="487680"/>
          </a:xfrm>
          <a:prstGeom prst="ellipse">
            <a:avLst/>
          </a:prstGeom>
          <a:solidFill>
            <a:schemeClr val="tx2"/>
          </a:solidFill>
          <a:ln w="12700">
            <a:noFill/>
            <a:miter/>
          </a:ln>
        </p:spPr>
        <p:txBody>
          <a:bodyPr lIns="36576" tIns="36576" rIns="36576" bIns="36576" anchor="ctr"/>
          <a:lstStyle/>
          <a:p>
            <a:endParaRPr sz="1465"/>
          </a:p>
        </p:txBody>
      </p:sp>
      <p:sp>
        <p:nvSpPr>
          <p:cNvPr id="36" name="Google Shape;950;p165"/>
          <p:cNvSpPr txBox="1"/>
          <p:nvPr/>
        </p:nvSpPr>
        <p:spPr>
          <a:xfrm>
            <a:off x="3780591"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49 123 34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60,0,72,52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#317B22</a:t>
            </a:r>
            <a:endParaRPr lang="en-US" sz="1465">
              <a:solidFill>
                <a:schemeClr val="tx2"/>
              </a:solidFill>
            </a:endParaRPr>
          </a:p>
        </p:txBody>
      </p:sp>
      <p:sp>
        <p:nvSpPr>
          <p:cNvPr id="37" name="Google Shape;950;p165"/>
          <p:cNvSpPr txBox="1"/>
          <p:nvPr/>
        </p:nvSpPr>
        <p:spPr>
          <a:xfrm>
            <a:off x="3780591"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Green</a:t>
            </a:r>
            <a:endParaRPr lang="en-US" sz="1600">
              <a:solidFill>
                <a:schemeClr val="tx2"/>
              </a:solidFill>
            </a:endParaRPr>
          </a:p>
        </p:txBody>
      </p:sp>
      <p:sp>
        <p:nvSpPr>
          <p:cNvPr id="38" name="Circle"/>
          <p:cNvSpPr/>
          <p:nvPr/>
        </p:nvSpPr>
        <p:spPr>
          <a:xfrm>
            <a:off x="3241151" y="2531969"/>
            <a:ext cx="487680" cy="487680"/>
          </a:xfrm>
          <a:prstGeom prst="ellipse">
            <a:avLst/>
          </a:prstGeom>
          <a:solidFill>
            <a:schemeClr val="accent2"/>
          </a:solidFill>
          <a:ln w="12700">
            <a:noFill/>
            <a:miter/>
          </a:ln>
        </p:spPr>
        <p:txBody>
          <a:bodyPr lIns="36576" tIns="36576" rIns="36576" bIns="36576" anchor="ctr"/>
          <a:lstStyle/>
          <a:p>
            <a:endParaRPr sz="1465"/>
          </a:p>
        </p:txBody>
      </p:sp>
      <p:sp>
        <p:nvSpPr>
          <p:cNvPr id="40" name="Google Shape;950;p165"/>
          <p:cNvSpPr txBox="1"/>
          <p:nvPr/>
        </p:nvSpPr>
        <p:spPr>
          <a:xfrm>
            <a:off x="5225787"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109 194 75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65,39,0,25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#6DC24B</a:t>
            </a:r>
            <a:endParaRPr lang="en-US" sz="1465">
              <a:solidFill>
                <a:schemeClr val="tx2"/>
              </a:solidFill>
            </a:endParaRPr>
          </a:p>
        </p:txBody>
      </p:sp>
      <p:sp>
        <p:nvSpPr>
          <p:cNvPr id="54" name="Google Shape;950;p165"/>
          <p:cNvSpPr txBox="1"/>
          <p:nvPr/>
        </p:nvSpPr>
        <p:spPr>
          <a:xfrm>
            <a:off x="5225787"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Green</a:t>
            </a:r>
            <a:endParaRPr lang="en-US" sz="1600">
              <a:solidFill>
                <a:schemeClr val="tx2"/>
              </a:solidFill>
            </a:endParaRPr>
          </a:p>
        </p:txBody>
      </p:sp>
      <p:sp>
        <p:nvSpPr>
          <p:cNvPr id="55" name="Circle"/>
          <p:cNvSpPr/>
          <p:nvPr/>
        </p:nvSpPr>
        <p:spPr>
          <a:xfrm>
            <a:off x="4686347" y="2531969"/>
            <a:ext cx="487680" cy="487680"/>
          </a:xfrm>
          <a:prstGeom prst="ellipse">
            <a:avLst/>
          </a:prstGeom>
          <a:solidFill>
            <a:schemeClr val="accent3"/>
          </a:solidFill>
          <a:ln w="12700">
            <a:noFill/>
            <a:miter/>
          </a:ln>
        </p:spPr>
        <p:txBody>
          <a:bodyPr lIns="36576" tIns="36576" rIns="36576" bIns="36576" anchor="ctr"/>
          <a:lstStyle/>
          <a:p>
            <a:endParaRPr sz="1465"/>
          </a:p>
        </p:txBody>
      </p:sp>
      <p:sp>
        <p:nvSpPr>
          <p:cNvPr id="57" name="Google Shape;950;p165"/>
          <p:cNvSpPr txBox="1"/>
          <p:nvPr/>
        </p:nvSpPr>
        <p:spPr>
          <a:xfrm>
            <a:off x="6670983"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253 219 2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0,13,99,1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#FDDB02</a:t>
            </a:r>
            <a:endParaRPr lang="en-US" sz="1465">
              <a:solidFill>
                <a:schemeClr val="tx2"/>
              </a:solidFill>
            </a:endParaRPr>
          </a:p>
        </p:txBody>
      </p:sp>
      <p:sp>
        <p:nvSpPr>
          <p:cNvPr id="58" name="Google Shape;950;p165"/>
          <p:cNvSpPr txBox="1"/>
          <p:nvPr/>
        </p:nvSpPr>
        <p:spPr>
          <a:xfrm>
            <a:off x="6670983"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Yellow</a:t>
            </a:r>
            <a:endParaRPr lang="en-US" sz="1600">
              <a:solidFill>
                <a:schemeClr val="tx2"/>
              </a:solidFill>
            </a:endParaRPr>
          </a:p>
        </p:txBody>
      </p:sp>
      <p:sp>
        <p:nvSpPr>
          <p:cNvPr id="59" name="Circle"/>
          <p:cNvSpPr/>
          <p:nvPr/>
        </p:nvSpPr>
        <p:spPr>
          <a:xfrm>
            <a:off x="6131543" y="2560295"/>
            <a:ext cx="487680" cy="487680"/>
          </a:xfrm>
          <a:prstGeom prst="ellipse">
            <a:avLst/>
          </a:prstGeom>
          <a:solidFill>
            <a:schemeClr val="accent4"/>
          </a:solidFill>
          <a:ln w="12700">
            <a:noFill/>
            <a:miter/>
          </a:ln>
        </p:spPr>
        <p:txBody>
          <a:bodyPr lIns="36576" tIns="36576" rIns="36576" bIns="36576" anchor="ctr"/>
          <a:lstStyle/>
          <a:p>
            <a:endParaRPr sz="1465"/>
          </a:p>
        </p:txBody>
      </p:sp>
      <p:sp>
        <p:nvSpPr>
          <p:cNvPr id="61" name="Google Shape;950;p165"/>
          <p:cNvSpPr txBox="1"/>
          <p:nvPr/>
        </p:nvSpPr>
        <p:spPr>
          <a:xfrm>
            <a:off x="8116179"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209 31 40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0,85,81,18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#D11F28</a:t>
            </a:r>
            <a:endParaRPr lang="en-US" sz="1465">
              <a:solidFill>
                <a:schemeClr val="tx2"/>
              </a:solidFill>
            </a:endParaRPr>
          </a:p>
        </p:txBody>
      </p:sp>
      <p:sp>
        <p:nvSpPr>
          <p:cNvPr id="62" name="Google Shape;950;p165"/>
          <p:cNvSpPr txBox="1"/>
          <p:nvPr/>
        </p:nvSpPr>
        <p:spPr>
          <a:xfrm>
            <a:off x="8116179"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Red</a:t>
            </a:r>
            <a:endParaRPr lang="en-US" sz="1600">
              <a:solidFill>
                <a:schemeClr val="tx2"/>
              </a:solidFill>
            </a:endParaRPr>
          </a:p>
        </p:txBody>
      </p:sp>
      <p:sp>
        <p:nvSpPr>
          <p:cNvPr id="63" name="Circle"/>
          <p:cNvSpPr/>
          <p:nvPr/>
        </p:nvSpPr>
        <p:spPr>
          <a:xfrm>
            <a:off x="7576739" y="2560295"/>
            <a:ext cx="487680" cy="487680"/>
          </a:xfrm>
          <a:prstGeom prst="ellipse">
            <a:avLst/>
          </a:prstGeom>
          <a:solidFill>
            <a:schemeClr val="accent5"/>
          </a:solidFill>
          <a:ln w="12700">
            <a:noFill/>
            <a:miter/>
          </a:ln>
        </p:spPr>
        <p:txBody>
          <a:bodyPr lIns="36576" tIns="36576" rIns="36576" bIns="36576" anchor="ctr"/>
          <a:lstStyle/>
          <a:p>
            <a:endParaRPr sz="1465"/>
          </a:p>
        </p:txBody>
      </p:sp>
      <p:sp>
        <p:nvSpPr>
          <p:cNvPr id="65" name="Google Shape;950;p165"/>
          <p:cNvSpPr txBox="1"/>
          <p:nvPr/>
        </p:nvSpPr>
        <p:spPr>
          <a:xfrm>
            <a:off x="9561375"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122 48 150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19,69,0,41</a:t>
            </a:r>
            <a:br>
              <a:rPr lang="en-US" sz="1465">
                <a:solidFill>
                  <a:schemeClr val="tx2"/>
                </a:solidFill>
              </a:rPr>
            </a:b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#7A3096</a:t>
            </a:r>
            <a:endParaRPr lang="en-US" sz="1465">
              <a:solidFill>
                <a:schemeClr val="tx2"/>
              </a:solidFill>
            </a:endParaRPr>
          </a:p>
        </p:txBody>
      </p:sp>
      <p:sp>
        <p:nvSpPr>
          <p:cNvPr id="66" name="Google Shape;950;p165"/>
          <p:cNvSpPr txBox="1"/>
          <p:nvPr/>
        </p:nvSpPr>
        <p:spPr>
          <a:xfrm>
            <a:off x="9561375"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Purple</a:t>
            </a:r>
            <a:endParaRPr lang="en-US" sz="1600">
              <a:solidFill>
                <a:schemeClr val="tx2"/>
              </a:solidFill>
            </a:endParaRPr>
          </a:p>
        </p:txBody>
      </p:sp>
      <p:sp>
        <p:nvSpPr>
          <p:cNvPr id="67" name="Circle"/>
          <p:cNvSpPr/>
          <p:nvPr/>
        </p:nvSpPr>
        <p:spPr>
          <a:xfrm>
            <a:off x="9021935" y="2560295"/>
            <a:ext cx="487680" cy="487680"/>
          </a:xfrm>
          <a:prstGeom prst="ellipse">
            <a:avLst/>
          </a:prstGeom>
          <a:solidFill>
            <a:schemeClr val="accent6"/>
          </a:solidFill>
          <a:ln w="12700">
            <a:noFill/>
            <a:miter/>
          </a:ln>
        </p:spPr>
        <p:txBody>
          <a:bodyPr lIns="36576" tIns="36576" rIns="36576" bIns="36576" anchor="ctr"/>
          <a:lstStyle/>
          <a:p>
            <a:endParaRPr sz="1465"/>
          </a:p>
        </p:txBody>
      </p:sp>
      <p:sp>
        <p:nvSpPr>
          <p:cNvPr id="69" name="Google Shape;950;p165"/>
          <p:cNvSpPr txBox="1"/>
          <p:nvPr/>
        </p:nvSpPr>
        <p:spPr>
          <a:xfrm>
            <a:off x="11006567"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50 37 84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40,56,0,67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#322554</a:t>
            </a:r>
            <a:endParaRPr lang="en-US" sz="1465">
              <a:solidFill>
                <a:schemeClr val="tx2"/>
              </a:solidFill>
            </a:endParaRPr>
          </a:p>
        </p:txBody>
      </p:sp>
      <p:sp>
        <p:nvSpPr>
          <p:cNvPr id="70" name="Google Shape;950;p165"/>
          <p:cNvSpPr txBox="1"/>
          <p:nvPr/>
        </p:nvSpPr>
        <p:spPr>
          <a:xfrm>
            <a:off x="11006567"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Wipro Blue</a:t>
            </a:r>
            <a:endParaRPr lang="en-US" sz="1600">
              <a:solidFill>
                <a:schemeClr val="tx2"/>
              </a:solidFill>
            </a:endParaRPr>
          </a:p>
        </p:txBody>
      </p:sp>
      <p:sp>
        <p:nvSpPr>
          <p:cNvPr id="71" name="Circle"/>
          <p:cNvSpPr/>
          <p:nvPr/>
        </p:nvSpPr>
        <p:spPr>
          <a:xfrm>
            <a:off x="10467127" y="2560295"/>
            <a:ext cx="487680" cy="487680"/>
          </a:xfrm>
          <a:prstGeom prst="ellipse">
            <a:avLst/>
          </a:prstGeom>
          <a:solidFill>
            <a:schemeClr val="tx1"/>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Secondary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350759"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53, 152, 178</a:t>
            </a:r>
            <a:endParaRPr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#3598B2</a:t>
            </a:r>
            <a:endParaRPr sz="1465">
              <a:solidFill>
                <a:schemeClr val="tx2"/>
              </a:solidFill>
            </a:endParaRPr>
          </a:p>
        </p:txBody>
      </p:sp>
      <p:sp>
        <p:nvSpPr>
          <p:cNvPr id="26" name="Circle"/>
          <p:cNvSpPr/>
          <p:nvPr/>
        </p:nvSpPr>
        <p:spPr>
          <a:xfrm>
            <a:off x="350759" y="1719717"/>
            <a:ext cx="487680" cy="487680"/>
          </a:xfrm>
          <a:prstGeom prst="ellipse">
            <a:avLst/>
          </a:prstGeom>
          <a:solidFill>
            <a:srgbClr val="3598B2"/>
          </a:solidFill>
          <a:ln w="12700">
            <a:noFill/>
            <a:miter/>
          </a:ln>
        </p:spPr>
        <p:txBody>
          <a:bodyPr lIns="36576" tIns="36576" rIns="36576" bIns="36576" anchor="ctr"/>
          <a:lstStyle/>
          <a:p>
            <a:endParaRPr sz="1465"/>
          </a:p>
        </p:txBody>
      </p:sp>
      <p:sp>
        <p:nvSpPr>
          <p:cNvPr id="29" name="Google Shape;950;p165"/>
          <p:cNvSpPr txBox="1"/>
          <p:nvPr/>
        </p:nvSpPr>
        <p:spPr>
          <a:xfrm>
            <a:off x="1873017"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0, 137, 207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#0089CF</a:t>
            </a:r>
            <a:endParaRPr lang="en-US" sz="1465">
              <a:solidFill>
                <a:schemeClr val="tx2"/>
              </a:solidFill>
            </a:endParaRPr>
          </a:p>
        </p:txBody>
      </p:sp>
      <p:sp>
        <p:nvSpPr>
          <p:cNvPr id="31" name="Circle"/>
          <p:cNvSpPr/>
          <p:nvPr/>
        </p:nvSpPr>
        <p:spPr>
          <a:xfrm>
            <a:off x="1873017" y="1719717"/>
            <a:ext cx="487680" cy="487680"/>
          </a:xfrm>
          <a:prstGeom prst="ellipse">
            <a:avLst/>
          </a:prstGeom>
          <a:solidFill>
            <a:srgbClr val="0089CF"/>
          </a:solidFill>
          <a:ln w="12700">
            <a:noFill/>
            <a:miter/>
          </a:ln>
        </p:spPr>
        <p:txBody>
          <a:bodyPr lIns="36576" tIns="36576" rIns="36576" bIns="36576" anchor="ctr"/>
          <a:lstStyle/>
          <a:p>
            <a:endParaRPr sz="1465"/>
          </a:p>
        </p:txBody>
      </p:sp>
      <p:sp>
        <p:nvSpPr>
          <p:cNvPr id="36" name="Google Shape;950;p165"/>
          <p:cNvSpPr txBox="1"/>
          <p:nvPr/>
        </p:nvSpPr>
        <p:spPr>
          <a:xfrm>
            <a:off x="3395276"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3, 78, 162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#034EA2</a:t>
            </a:r>
            <a:endParaRPr lang="en-US" sz="1465">
              <a:solidFill>
                <a:schemeClr val="tx2"/>
              </a:solidFill>
            </a:endParaRPr>
          </a:p>
        </p:txBody>
      </p:sp>
      <p:sp>
        <p:nvSpPr>
          <p:cNvPr id="38" name="Circle"/>
          <p:cNvSpPr/>
          <p:nvPr/>
        </p:nvSpPr>
        <p:spPr>
          <a:xfrm>
            <a:off x="3395276" y="1719717"/>
            <a:ext cx="487680" cy="487680"/>
          </a:xfrm>
          <a:prstGeom prst="ellipse">
            <a:avLst/>
          </a:prstGeom>
          <a:solidFill>
            <a:srgbClr val="034EA2"/>
          </a:solidFill>
          <a:ln w="12700">
            <a:noFill/>
            <a:miter/>
          </a:ln>
        </p:spPr>
        <p:txBody>
          <a:bodyPr lIns="36576" tIns="36576" rIns="36576" bIns="36576" anchor="ctr"/>
          <a:lstStyle/>
          <a:p>
            <a:endParaRPr sz="1465"/>
          </a:p>
        </p:txBody>
      </p:sp>
      <p:sp>
        <p:nvSpPr>
          <p:cNvPr id="40" name="Google Shape;950;p165"/>
          <p:cNvSpPr txBox="1"/>
          <p:nvPr/>
        </p:nvSpPr>
        <p:spPr>
          <a:xfrm>
            <a:off x="4917535"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46, 71, 121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#2E4779</a:t>
            </a:r>
            <a:endParaRPr lang="en-US" sz="1465">
              <a:solidFill>
                <a:schemeClr val="tx2"/>
              </a:solidFill>
            </a:endParaRPr>
          </a:p>
        </p:txBody>
      </p:sp>
      <p:sp>
        <p:nvSpPr>
          <p:cNvPr id="55" name="Circle"/>
          <p:cNvSpPr/>
          <p:nvPr/>
        </p:nvSpPr>
        <p:spPr>
          <a:xfrm>
            <a:off x="4917535" y="1719717"/>
            <a:ext cx="487680" cy="487680"/>
          </a:xfrm>
          <a:prstGeom prst="ellipse">
            <a:avLst/>
          </a:prstGeom>
          <a:solidFill>
            <a:srgbClr val="2E4779"/>
          </a:solidFill>
          <a:ln w="12700">
            <a:noFill/>
            <a:miter/>
          </a:ln>
        </p:spPr>
        <p:txBody>
          <a:bodyPr lIns="36576" tIns="36576" rIns="36576" bIns="36576" anchor="ctr"/>
          <a:lstStyle/>
          <a:p>
            <a:endParaRPr sz="1465"/>
          </a:p>
        </p:txBody>
      </p:sp>
      <p:sp>
        <p:nvSpPr>
          <p:cNvPr id="57" name="Google Shape;950;p165"/>
          <p:cNvSpPr txBox="1"/>
          <p:nvPr/>
        </p:nvSpPr>
        <p:spPr>
          <a:xfrm>
            <a:off x="6439793"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78, 98, 153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#4E6299</a:t>
            </a:r>
            <a:endParaRPr lang="en-US" sz="1465">
              <a:solidFill>
                <a:schemeClr val="tx2"/>
              </a:solidFill>
            </a:endParaRPr>
          </a:p>
        </p:txBody>
      </p:sp>
      <p:sp>
        <p:nvSpPr>
          <p:cNvPr id="59" name="Circle"/>
          <p:cNvSpPr/>
          <p:nvPr/>
        </p:nvSpPr>
        <p:spPr>
          <a:xfrm>
            <a:off x="6439793" y="1748043"/>
            <a:ext cx="487680" cy="487680"/>
          </a:xfrm>
          <a:prstGeom prst="ellipse">
            <a:avLst/>
          </a:prstGeom>
          <a:solidFill>
            <a:srgbClr val="4E6299"/>
          </a:solidFill>
          <a:ln w="12700">
            <a:noFill/>
            <a:miter/>
          </a:ln>
        </p:spPr>
        <p:txBody>
          <a:bodyPr lIns="36576" tIns="36576" rIns="36576" bIns="36576" anchor="ctr"/>
          <a:lstStyle/>
          <a:p>
            <a:endParaRPr sz="1465"/>
          </a:p>
        </p:txBody>
      </p:sp>
      <p:sp>
        <p:nvSpPr>
          <p:cNvPr id="61" name="Google Shape;950;p165"/>
          <p:cNvSpPr txBox="1"/>
          <p:nvPr/>
        </p:nvSpPr>
        <p:spPr>
          <a:xfrm>
            <a:off x="7962052"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123, 103, 162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#7B6CA2</a:t>
            </a:r>
            <a:endParaRPr lang="en-US" sz="1465">
              <a:solidFill>
                <a:schemeClr val="tx2"/>
              </a:solidFill>
            </a:endParaRPr>
          </a:p>
        </p:txBody>
      </p:sp>
      <p:sp>
        <p:nvSpPr>
          <p:cNvPr id="63" name="Circle"/>
          <p:cNvSpPr/>
          <p:nvPr/>
        </p:nvSpPr>
        <p:spPr>
          <a:xfrm>
            <a:off x="7962052" y="1748043"/>
            <a:ext cx="487680" cy="487680"/>
          </a:xfrm>
          <a:prstGeom prst="ellipse">
            <a:avLst/>
          </a:prstGeom>
          <a:solidFill>
            <a:srgbClr val="7B6CA2"/>
          </a:solidFill>
          <a:ln w="12700">
            <a:noFill/>
            <a:miter/>
          </a:ln>
        </p:spPr>
        <p:txBody>
          <a:bodyPr lIns="36576" tIns="36576" rIns="36576" bIns="36576" anchor="ctr"/>
          <a:lstStyle/>
          <a:p>
            <a:endParaRPr sz="1465"/>
          </a:p>
        </p:txBody>
      </p:sp>
      <p:sp>
        <p:nvSpPr>
          <p:cNvPr id="65" name="Google Shape;950;p165"/>
          <p:cNvSpPr txBox="1"/>
          <p:nvPr/>
        </p:nvSpPr>
        <p:spPr>
          <a:xfrm>
            <a:off x="9484311"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177, 37, 115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#B12573</a:t>
            </a:r>
            <a:endParaRPr lang="en-US" sz="1465">
              <a:solidFill>
                <a:schemeClr val="tx2"/>
              </a:solidFill>
            </a:endParaRPr>
          </a:p>
        </p:txBody>
      </p:sp>
      <p:sp>
        <p:nvSpPr>
          <p:cNvPr id="67" name="Circle"/>
          <p:cNvSpPr/>
          <p:nvPr/>
        </p:nvSpPr>
        <p:spPr>
          <a:xfrm>
            <a:off x="9484311" y="1748043"/>
            <a:ext cx="487680" cy="487680"/>
          </a:xfrm>
          <a:prstGeom prst="ellipse">
            <a:avLst/>
          </a:prstGeom>
          <a:solidFill>
            <a:srgbClr val="B12573"/>
          </a:solidFill>
          <a:ln w="12700">
            <a:noFill/>
            <a:miter/>
          </a:ln>
        </p:spPr>
        <p:txBody>
          <a:bodyPr lIns="36576" tIns="36576" rIns="36576" bIns="36576" anchor="ctr"/>
          <a:lstStyle/>
          <a:p>
            <a:endParaRPr sz="1465"/>
          </a:p>
        </p:txBody>
      </p:sp>
      <p:sp>
        <p:nvSpPr>
          <p:cNvPr id="69" name="Google Shape;950;p165"/>
          <p:cNvSpPr txBox="1"/>
          <p:nvPr/>
        </p:nvSpPr>
        <p:spPr>
          <a:xfrm>
            <a:off x="11006567"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199, 62, 101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#C73E65</a:t>
            </a:r>
            <a:endParaRPr lang="en-US" sz="1465">
              <a:solidFill>
                <a:schemeClr val="tx2"/>
              </a:solidFill>
            </a:endParaRPr>
          </a:p>
        </p:txBody>
      </p:sp>
      <p:sp>
        <p:nvSpPr>
          <p:cNvPr id="71" name="Circle"/>
          <p:cNvSpPr/>
          <p:nvPr/>
        </p:nvSpPr>
        <p:spPr>
          <a:xfrm>
            <a:off x="11006567" y="1748043"/>
            <a:ext cx="487680" cy="487680"/>
          </a:xfrm>
          <a:prstGeom prst="ellipse">
            <a:avLst/>
          </a:prstGeom>
          <a:solidFill>
            <a:srgbClr val="C73E65"/>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64" name="Google Shape;950;p165"/>
          <p:cNvSpPr txBox="1"/>
          <p:nvPr userDrawn="1"/>
        </p:nvSpPr>
        <p:spPr>
          <a:xfrm>
            <a:off x="350759"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209, 100, 83</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#D16453</a:t>
            </a:r>
            <a:endParaRPr sz="1465">
              <a:solidFill>
                <a:schemeClr val="tx2"/>
              </a:solidFill>
            </a:endParaRPr>
          </a:p>
        </p:txBody>
      </p:sp>
      <p:sp>
        <p:nvSpPr>
          <p:cNvPr id="72" name="Circle"/>
          <p:cNvSpPr/>
          <p:nvPr userDrawn="1"/>
        </p:nvSpPr>
        <p:spPr>
          <a:xfrm>
            <a:off x="350759" y="4213536"/>
            <a:ext cx="487680" cy="487680"/>
          </a:xfrm>
          <a:prstGeom prst="ellipse">
            <a:avLst/>
          </a:prstGeom>
          <a:solidFill>
            <a:srgbClr val="D16453"/>
          </a:solidFill>
          <a:ln w="12700">
            <a:noFill/>
            <a:miter/>
          </a:ln>
        </p:spPr>
        <p:txBody>
          <a:bodyPr lIns="36576" tIns="36576" rIns="36576" bIns="36576" anchor="ctr"/>
          <a:lstStyle/>
          <a:p>
            <a:endParaRPr sz="1465"/>
          </a:p>
        </p:txBody>
      </p:sp>
      <p:sp>
        <p:nvSpPr>
          <p:cNvPr id="73" name="Google Shape;950;p165"/>
          <p:cNvSpPr txBox="1"/>
          <p:nvPr userDrawn="1"/>
        </p:nvSpPr>
        <p:spPr>
          <a:xfrm>
            <a:off x="1873017"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217, 130, 53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#D98235</a:t>
            </a:r>
            <a:endParaRPr lang="en-US" sz="1465">
              <a:solidFill>
                <a:schemeClr val="tx2"/>
              </a:solidFill>
            </a:endParaRPr>
          </a:p>
        </p:txBody>
      </p:sp>
      <p:sp>
        <p:nvSpPr>
          <p:cNvPr id="75" name="Circle"/>
          <p:cNvSpPr/>
          <p:nvPr userDrawn="1"/>
        </p:nvSpPr>
        <p:spPr>
          <a:xfrm>
            <a:off x="1873017" y="4213536"/>
            <a:ext cx="487680" cy="487680"/>
          </a:xfrm>
          <a:prstGeom prst="ellipse">
            <a:avLst/>
          </a:prstGeom>
          <a:solidFill>
            <a:srgbClr val="D98235"/>
          </a:solidFill>
          <a:ln w="12700">
            <a:noFill/>
            <a:miter/>
          </a:ln>
        </p:spPr>
        <p:txBody>
          <a:bodyPr lIns="36576" tIns="36576" rIns="36576" bIns="36576" anchor="ctr"/>
          <a:lstStyle/>
          <a:p>
            <a:endParaRPr sz="1465"/>
          </a:p>
        </p:txBody>
      </p:sp>
      <p:sp>
        <p:nvSpPr>
          <p:cNvPr id="76" name="Google Shape;950;p165"/>
          <p:cNvSpPr txBox="1"/>
          <p:nvPr userDrawn="1"/>
        </p:nvSpPr>
        <p:spPr>
          <a:xfrm>
            <a:off x="3395276"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236, 189, 52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#ECBD34</a:t>
            </a:r>
            <a:endParaRPr lang="en-US" sz="1465">
              <a:solidFill>
                <a:schemeClr val="tx2"/>
              </a:solidFill>
            </a:endParaRPr>
          </a:p>
        </p:txBody>
      </p:sp>
      <p:sp>
        <p:nvSpPr>
          <p:cNvPr id="78" name="Circle"/>
          <p:cNvSpPr/>
          <p:nvPr userDrawn="1"/>
        </p:nvSpPr>
        <p:spPr>
          <a:xfrm>
            <a:off x="3395276" y="4213536"/>
            <a:ext cx="487680" cy="487680"/>
          </a:xfrm>
          <a:prstGeom prst="ellipse">
            <a:avLst/>
          </a:prstGeom>
          <a:solidFill>
            <a:srgbClr val="ECBD34"/>
          </a:solidFill>
          <a:ln w="12700">
            <a:noFill/>
            <a:miter/>
          </a:ln>
        </p:spPr>
        <p:txBody>
          <a:bodyPr lIns="36576" tIns="36576" rIns="36576" bIns="36576" anchor="ctr"/>
          <a:lstStyle/>
          <a:p>
            <a:endParaRPr sz="1465"/>
          </a:p>
        </p:txBody>
      </p:sp>
      <p:sp>
        <p:nvSpPr>
          <p:cNvPr id="79" name="Google Shape;950;p165"/>
          <p:cNvSpPr txBox="1"/>
          <p:nvPr userDrawn="1"/>
        </p:nvSpPr>
        <p:spPr>
          <a:xfrm>
            <a:off x="4917535"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190, 204, 69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#BECC45</a:t>
            </a:r>
            <a:endParaRPr lang="en-US" sz="1465">
              <a:solidFill>
                <a:schemeClr val="tx2"/>
              </a:solidFill>
            </a:endParaRPr>
          </a:p>
        </p:txBody>
      </p:sp>
      <p:sp>
        <p:nvSpPr>
          <p:cNvPr id="81" name="Circle"/>
          <p:cNvSpPr/>
          <p:nvPr userDrawn="1"/>
        </p:nvSpPr>
        <p:spPr>
          <a:xfrm>
            <a:off x="4917535" y="4213536"/>
            <a:ext cx="487680" cy="487680"/>
          </a:xfrm>
          <a:prstGeom prst="ellipse">
            <a:avLst/>
          </a:prstGeom>
          <a:solidFill>
            <a:srgbClr val="BECC45"/>
          </a:solidFill>
          <a:ln w="12700">
            <a:noFill/>
            <a:miter/>
          </a:ln>
        </p:spPr>
        <p:txBody>
          <a:bodyPr lIns="36576" tIns="36576" rIns="36576" bIns="36576" anchor="ctr"/>
          <a:lstStyle/>
          <a:p>
            <a:endParaRPr sz="1465"/>
          </a:p>
        </p:txBody>
      </p:sp>
      <p:sp>
        <p:nvSpPr>
          <p:cNvPr id="82" name="Google Shape;950;p165"/>
          <p:cNvSpPr txBox="1"/>
          <p:nvPr userDrawn="1"/>
        </p:nvSpPr>
        <p:spPr>
          <a:xfrm>
            <a:off x="6439793"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147, 191, 89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#93BF59</a:t>
            </a:r>
            <a:endParaRPr lang="en-US" sz="1465">
              <a:solidFill>
                <a:schemeClr val="tx2"/>
              </a:solidFill>
            </a:endParaRPr>
          </a:p>
        </p:txBody>
      </p:sp>
      <p:sp>
        <p:nvSpPr>
          <p:cNvPr id="84" name="Circle"/>
          <p:cNvSpPr/>
          <p:nvPr userDrawn="1"/>
        </p:nvSpPr>
        <p:spPr>
          <a:xfrm>
            <a:off x="6439793" y="4241861"/>
            <a:ext cx="487680" cy="487680"/>
          </a:xfrm>
          <a:prstGeom prst="ellipse">
            <a:avLst/>
          </a:prstGeom>
          <a:solidFill>
            <a:srgbClr val="93BF59"/>
          </a:solidFill>
          <a:ln w="12700">
            <a:noFill/>
            <a:miter/>
          </a:ln>
        </p:spPr>
        <p:txBody>
          <a:bodyPr lIns="36576" tIns="36576" rIns="36576" bIns="36576" anchor="ctr"/>
          <a:lstStyle/>
          <a:p>
            <a:endParaRPr sz="1465"/>
          </a:p>
        </p:txBody>
      </p:sp>
      <p:sp>
        <p:nvSpPr>
          <p:cNvPr id="85" name="Google Shape;950;p165"/>
          <p:cNvSpPr txBox="1"/>
          <p:nvPr userDrawn="1"/>
        </p:nvSpPr>
        <p:spPr>
          <a:xfrm>
            <a:off x="7962052"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69, 175, 124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#45AF7C</a:t>
            </a:r>
            <a:endParaRPr lang="en-US" sz="1465">
              <a:solidFill>
                <a:schemeClr val="tx2"/>
              </a:solidFill>
            </a:endParaRPr>
          </a:p>
        </p:txBody>
      </p:sp>
      <p:sp>
        <p:nvSpPr>
          <p:cNvPr id="87" name="Circle"/>
          <p:cNvSpPr/>
          <p:nvPr userDrawn="1"/>
        </p:nvSpPr>
        <p:spPr>
          <a:xfrm>
            <a:off x="7962052" y="4241861"/>
            <a:ext cx="487680" cy="487680"/>
          </a:xfrm>
          <a:prstGeom prst="ellipse">
            <a:avLst/>
          </a:prstGeom>
          <a:solidFill>
            <a:srgbClr val="45AF7C"/>
          </a:solidFill>
          <a:ln w="12700">
            <a:noFill/>
            <a:miter/>
          </a:ln>
        </p:spPr>
        <p:txBody>
          <a:bodyPr lIns="36576" tIns="36576" rIns="36576" bIns="36576" anchor="ctr"/>
          <a:lstStyle/>
          <a:p>
            <a:endParaRPr sz="1465"/>
          </a:p>
        </p:txBody>
      </p:sp>
      <p:sp>
        <p:nvSpPr>
          <p:cNvPr id="88" name="Google Shape;950;p165"/>
          <p:cNvSpPr txBox="1"/>
          <p:nvPr userDrawn="1"/>
        </p:nvSpPr>
        <p:spPr>
          <a:xfrm>
            <a:off x="9484311"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41, 163, 128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#29A380</a:t>
            </a:r>
            <a:endParaRPr lang="en-US" sz="1465">
              <a:solidFill>
                <a:schemeClr val="tx2"/>
              </a:solidFill>
            </a:endParaRPr>
          </a:p>
        </p:txBody>
      </p:sp>
      <p:sp>
        <p:nvSpPr>
          <p:cNvPr id="90" name="Circle"/>
          <p:cNvSpPr/>
          <p:nvPr userDrawn="1"/>
        </p:nvSpPr>
        <p:spPr>
          <a:xfrm>
            <a:off x="9484311" y="4241861"/>
            <a:ext cx="487680" cy="487680"/>
          </a:xfrm>
          <a:prstGeom prst="ellipse">
            <a:avLst/>
          </a:prstGeom>
          <a:solidFill>
            <a:srgbClr val="29A380"/>
          </a:solidFill>
          <a:ln w="12700">
            <a:noFill/>
            <a:miter/>
          </a:ln>
        </p:spPr>
        <p:txBody>
          <a:bodyPr lIns="36576" tIns="36576" rIns="36576" bIns="36576" anchor="ctr"/>
          <a:lstStyle/>
          <a:p>
            <a:endParaRPr sz="1465"/>
          </a:p>
        </p:txBody>
      </p:sp>
      <p:sp>
        <p:nvSpPr>
          <p:cNvPr id="91" name="Google Shape;950;p165"/>
          <p:cNvSpPr txBox="1"/>
          <p:nvPr userDrawn="1"/>
        </p:nvSpPr>
        <p:spPr>
          <a:xfrm>
            <a:off x="11006567"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0, 180, 157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#00B49D</a:t>
            </a:r>
            <a:endParaRPr lang="en-US" sz="1465">
              <a:solidFill>
                <a:schemeClr val="tx2"/>
              </a:solidFill>
            </a:endParaRPr>
          </a:p>
        </p:txBody>
      </p:sp>
      <p:sp>
        <p:nvSpPr>
          <p:cNvPr id="93" name="Circle"/>
          <p:cNvSpPr/>
          <p:nvPr userDrawn="1"/>
        </p:nvSpPr>
        <p:spPr>
          <a:xfrm>
            <a:off x="11006567" y="4241861"/>
            <a:ext cx="487680" cy="487680"/>
          </a:xfrm>
          <a:prstGeom prst="ellipse">
            <a:avLst/>
          </a:prstGeom>
          <a:solidFill>
            <a:srgbClr val="00B49D"/>
          </a:solidFill>
          <a:ln w="12700">
            <a:noFill/>
            <a:miter/>
          </a:ln>
        </p:spPr>
        <p:txBody>
          <a:bodyPr lIns="36576" tIns="36576" rIns="36576" bIns="36576" anchor="ctr"/>
          <a:lstStyle/>
          <a:p>
            <a:endParaRPr sz="1465"/>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BigandBold">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96000" y="390719"/>
            <a:ext cx="10842021" cy="749643"/>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12" name="Text Placeholder 2"/>
          <p:cNvSpPr>
            <a:spLocks noGrp="1"/>
          </p:cNvSpPr>
          <p:nvPr>
            <p:ph type="body" idx="33" hasCustomPrompt="1"/>
          </p:nvPr>
        </p:nvSpPr>
        <p:spPr>
          <a:xfrm>
            <a:off x="6360540" y="1554279"/>
            <a:ext cx="5156222" cy="33525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4" name="Text Placeholder 2"/>
          <p:cNvSpPr>
            <a:spLocks noGrp="1"/>
          </p:cNvSpPr>
          <p:nvPr>
            <p:ph type="body" idx="29" hasCustomPrompt="1"/>
          </p:nvPr>
        </p:nvSpPr>
        <p:spPr>
          <a:xfrm>
            <a:off x="674741" y="4307689"/>
            <a:ext cx="5156223" cy="1407078"/>
          </a:xfrm>
          <a:prstGeom prst="rect">
            <a:avLst/>
          </a:prstGeom>
        </p:spPr>
        <p:txBody>
          <a:bodyPr/>
          <a:lstStyle>
            <a:lvl1pPr marL="0" indent="0">
              <a:buNone/>
              <a:defRPr sz="20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6" name="Text Placeholder 2"/>
          <p:cNvSpPr>
            <a:spLocks noGrp="1"/>
          </p:cNvSpPr>
          <p:nvPr>
            <p:ph type="body" idx="34" hasCustomPrompt="1"/>
          </p:nvPr>
        </p:nvSpPr>
        <p:spPr>
          <a:xfrm>
            <a:off x="6364341" y="1901044"/>
            <a:ext cx="5156223" cy="1424399"/>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2" name="Text Placeholder 2"/>
          <p:cNvSpPr>
            <a:spLocks noGrp="1"/>
          </p:cNvSpPr>
          <p:nvPr>
            <p:ph type="body" idx="35" hasCustomPrompt="1"/>
          </p:nvPr>
        </p:nvSpPr>
        <p:spPr>
          <a:xfrm>
            <a:off x="6360540" y="3846719"/>
            <a:ext cx="5156222" cy="33525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23" name="Text Placeholder 2"/>
          <p:cNvSpPr>
            <a:spLocks noGrp="1"/>
          </p:cNvSpPr>
          <p:nvPr>
            <p:ph type="body" idx="36" hasCustomPrompt="1"/>
          </p:nvPr>
        </p:nvSpPr>
        <p:spPr>
          <a:xfrm>
            <a:off x="6364341" y="4194621"/>
            <a:ext cx="5156223" cy="1520146"/>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4" name="Text Placeholder 2"/>
          <p:cNvSpPr>
            <a:spLocks noGrp="1"/>
          </p:cNvSpPr>
          <p:nvPr>
            <p:ph type="body" idx="37" hasCustomPrompt="1"/>
          </p:nvPr>
        </p:nvSpPr>
        <p:spPr>
          <a:xfrm>
            <a:off x="674741" y="1555063"/>
            <a:ext cx="5156223" cy="2752626"/>
          </a:xfrm>
          <a:prstGeom prst="rect">
            <a:avLst/>
          </a:prstGeom>
        </p:spPr>
        <p:txBody>
          <a:bodyPr/>
          <a:lstStyle>
            <a:lvl1pPr marL="0" indent="0">
              <a:buNone/>
              <a:defRPr sz="6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big and bold text</a:t>
            </a:r>
            <a:endParaRPr lang="en-US"/>
          </a:p>
        </p:txBody>
      </p:sp>
      <p:sp>
        <p:nvSpPr>
          <p:cNvPr id="2"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grpSp>
        <p:nvGrpSpPr>
          <p:cNvPr id="14" name="Group 13"/>
          <p:cNvGrpSpPr/>
          <p:nvPr userDrawn="1"/>
        </p:nvGrpSpPr>
        <p:grpSpPr>
          <a:xfrm>
            <a:off x="74856" y="6562149"/>
            <a:ext cx="647061" cy="121659"/>
            <a:chOff x="6014087" y="4646472"/>
            <a:chExt cx="503788" cy="94721"/>
          </a:xfrm>
        </p:grpSpPr>
        <p:sp>
          <p:nvSpPr>
            <p:cNvPr id="15" name="Oval 1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228600" hangingPunct="1">
                <a:lnSpc>
                  <a:spcPct val="100000"/>
                </a:lnSpc>
                <a:defRPr/>
              </a:pPr>
              <a:r>
                <a:rPr lang="en-US" sz="900" b="0" kern="1200" spc="0">
                  <a:solidFill>
                    <a:srgbClr val="000000"/>
                  </a:solidFill>
                  <a:latin typeface="Helvetica" pitchFamily="2" charset="0"/>
                </a:rPr>
                <a:t> </a:t>
              </a:r>
              <a:endParaRPr lang="en-US" sz="900" b="0" kern="1200" spc="0">
                <a:solidFill>
                  <a:srgbClr val="000000"/>
                </a:solidFill>
                <a:latin typeface="Helvetica" pitchFamily="2" charset="0"/>
              </a:endParaRPr>
            </a:p>
          </p:txBody>
        </p:sp>
        <p:sp>
          <p:nvSpPr>
            <p:cNvPr id="16" name="Oval 1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7" name="Oval 1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8" name="Oval 1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9" name="Oval 1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grpSp>
      <p:sp>
        <p:nvSpPr>
          <p:cNvPr id="20" name="Shape 568" descr="Footer Placeholder 4"/>
          <p:cNvSpPr/>
          <p:nvPr userDrawn="1"/>
        </p:nvSpPr>
        <p:spPr>
          <a:xfrm>
            <a:off x="10597387" y="6574825"/>
            <a:ext cx="110832" cy="138499"/>
          </a:xfrm>
          <a:prstGeom prst="rect">
            <a:avLst/>
          </a:prstGeom>
          <a:ln w="12700">
            <a:miter lim="400000"/>
          </a:ln>
        </p:spPr>
        <p:txBody>
          <a:bodyPr lIns="0" tIns="0" rIns="0" bIns="0" anchor="ctr">
            <a:spAutoFit/>
          </a:bodyPr>
          <a:lstStyle>
            <a:lvl1pPr defTabSz="1219200">
              <a:lnSpc>
                <a:spcPct val="100000"/>
              </a:lnSpc>
              <a:defRPr sz="1800" b="0" spc="0">
                <a:solidFill>
                  <a:srgbClr val="646363"/>
                </a:solidFill>
                <a:latin typeface="Arial" panose="020B0604020202090204"/>
                <a:ea typeface="Arial" panose="020B0604020202090204"/>
                <a:cs typeface="Arial" panose="020B0604020202090204"/>
                <a:sym typeface="Arial" panose="020B0604020202090204"/>
              </a:defRPr>
            </a:lvl1pPr>
          </a:lstStyle>
          <a:p>
            <a:r>
              <a:rPr sz="900">
                <a:latin typeface="Arial" panose="020B0604020202090204" pitchFamily="34" charset="0"/>
                <a:cs typeface="Arial" panose="020B0604020202090204" pitchFamily="34" charset="0"/>
              </a:rPr>
              <a:t>©</a:t>
            </a:r>
            <a:endParaRPr sz="900">
              <a:latin typeface="Arial" panose="020B0604020202090204" pitchFamily="34" charset="0"/>
              <a:cs typeface="Arial" panose="020B0604020202090204" pitchFamily="34" charset="0"/>
            </a:endParaRPr>
          </a:p>
        </p:txBody>
      </p:sp>
      <p:sp>
        <p:nvSpPr>
          <p:cNvPr id="21" name="Shape 569" descr="Freeform 5"/>
          <p:cNvSpPr/>
          <p:nvPr userDrawn="1"/>
        </p:nvSpPr>
        <p:spPr>
          <a:xfrm>
            <a:off x="10734017" y="6573796"/>
            <a:ext cx="376507" cy="144909"/>
          </a:xfrm>
          <a:custGeom>
            <a:avLst/>
            <a:gdLst/>
            <a:ahLst/>
            <a:cxnLst>
              <a:cxn ang="0">
                <a:pos x="wd2" y="hd2"/>
              </a:cxn>
              <a:cxn ang="5400000">
                <a:pos x="wd2" y="hd2"/>
              </a:cxn>
              <a:cxn ang="10800000">
                <a:pos x="wd2" y="hd2"/>
              </a:cxn>
              <a:cxn ang="16200000">
                <a:pos x="wd2" y="hd2"/>
              </a:cxn>
            </a:cxnLst>
            <a:rect l="0" t="0" r="r" b="b"/>
            <a:pathLst>
              <a:path w="21585" h="21447" extrusionOk="0">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w="12700">
            <a:miter lim="400000"/>
          </a:ln>
        </p:spPr>
        <p:txBody>
          <a:bodyPr lIns="60960" tIns="60960" rIns="60960" bIns="60960"/>
          <a:lstStyle/>
          <a:p>
            <a:pPr defTabSz="609600">
              <a:lnSpc>
                <a:spcPct val="100000"/>
              </a:lnSpc>
              <a:defRPr sz="4800" b="0" spc="0">
                <a:solidFill>
                  <a:srgbClr val="000000"/>
                </a:solidFill>
                <a:latin typeface="Arial" panose="020B0604020202090204"/>
                <a:ea typeface="Arial" panose="020B0604020202090204"/>
                <a:cs typeface="Arial" panose="020B0604020202090204"/>
                <a:sym typeface="Arial" panose="020B0604020202090204"/>
              </a:defRPr>
            </a:pPr>
            <a:endParaRPr sz="2400" b="0" spc="0">
              <a:solidFill>
                <a:srgbClr val="000000"/>
              </a:solidFill>
              <a:latin typeface="Arial" panose="020B0604020202090204" pitchFamily="34" charset="0"/>
              <a:ea typeface="Arial" panose="020B0604020202090204"/>
              <a:cs typeface="Arial" panose="020B0604020202090204" pitchFamily="34" charset="0"/>
              <a:sym typeface="Arial" panose="020B0604020202090204"/>
            </a:endParaRPr>
          </a:p>
        </p:txBody>
      </p:sp>
      <p:sp>
        <p:nvSpPr>
          <p:cNvPr id="22" name="Shape 570" descr="TextBox 34"/>
          <p:cNvSpPr/>
          <p:nvPr userDrawn="1"/>
        </p:nvSpPr>
        <p:spPr>
          <a:xfrm>
            <a:off x="11083947" y="6513384"/>
            <a:ext cx="818116" cy="246221"/>
          </a:xfrm>
          <a:prstGeom prst="rect">
            <a:avLst/>
          </a:prstGeom>
          <a:ln w="12700">
            <a:miter lim="400000"/>
          </a:ln>
        </p:spPr>
        <p:txBody>
          <a:bodyPr lIns="60960" tIns="60960" rIns="60960" bIns="60960">
            <a:spAutoFit/>
          </a:bodyPr>
          <a:lstStyle>
            <a:lvl1pPr algn="ctr" defTabSz="12192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lvl1pPr>
          </a:lstStyle>
          <a:p>
            <a:r>
              <a:rPr sz="800">
                <a:latin typeface="Arial" panose="020B0604020202090204" pitchFamily="34" charset="0"/>
                <a:cs typeface="Arial" panose="020B0604020202090204" pitchFamily="34" charset="0"/>
              </a:rPr>
              <a:t>confidential</a:t>
            </a:r>
            <a:endParaRPr sz="800">
              <a:latin typeface="Arial" panose="020B0604020202090204" pitchFamily="34" charset="0"/>
              <a:cs typeface="Arial" panose="020B0604020202090204" pitchFamily="34" charset="0"/>
            </a:endParaRPr>
          </a:p>
        </p:txBody>
      </p:sp>
      <p:sp>
        <p:nvSpPr>
          <p:cNvPr id="23" name="Shape 571" descr="Shape 257"/>
          <p:cNvSpPr/>
          <p:nvPr userDrawn="1"/>
        </p:nvSpPr>
        <p:spPr>
          <a:xfrm>
            <a:off x="11868700" y="6566524"/>
            <a:ext cx="153888" cy="123111"/>
          </a:xfrm>
          <a:prstGeom prst="rect">
            <a:avLst/>
          </a:prstGeom>
          <a:ln w="12700">
            <a:miter lim="400000"/>
          </a:ln>
        </p:spPr>
        <p:txBody>
          <a:bodyPr wrap="none" lIns="0" tIns="0" rIns="0" bIns="0" anchor="ctr">
            <a:spAutoFit/>
          </a:bodyPr>
          <a:lstStyle/>
          <a:p>
            <a:pPr algn="ctr" defTabSz="6096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pPr>
            <a:fld id="{86CB4B4D-7CA3-9044-876B-883B54F8677D}" type="slidenum">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fld>
            <a:r>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t>￼</a:t>
            </a:r>
            <a:endPar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Section Breaker with Optional B/W image">
    <p:bg>
      <p:bgPr>
        <a:solidFill>
          <a:srgbClr val="F2F2F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543131" y="1"/>
            <a:ext cx="8652069" cy="6266688"/>
          </a:xfrm>
          <a:prstGeom prst="rect">
            <a:avLst/>
          </a:prstGeom>
        </p:spPr>
        <p:txBody>
          <a:bodyPr>
            <a:noAutofit/>
          </a:bodyPr>
          <a:lstStyle>
            <a:lvl1pPr marL="0" indent="0" algn="ctr">
              <a:buNone/>
              <a:defRPr sz="1785" baseline="0">
                <a:solidFill>
                  <a:schemeClr val="accent2"/>
                </a:solidFill>
                <a:latin typeface="Arial" panose="020B0604020202090204" pitchFamily="34" charset="0"/>
                <a:cs typeface="Arial" panose="020B0604020202090204" pitchFamily="34" charset="0"/>
              </a:defRPr>
            </a:lvl1pPr>
          </a:lstStyle>
          <a:p>
            <a:r>
              <a:rPr lang="en-US"/>
              <a:t>Click icon to add black &amp; white image</a:t>
            </a:r>
            <a:endParaRPr lang="en-US"/>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a:fillRect/>
          </a:stretch>
        </p:blipFill>
        <p:spPr>
          <a:xfrm>
            <a:off x="296595" y="570956"/>
            <a:ext cx="1403352" cy="1122893"/>
          </a:xfrm>
          <a:prstGeom prst="rect">
            <a:avLst/>
          </a:prstGeom>
        </p:spPr>
      </p:pic>
      <p:sp>
        <p:nvSpPr>
          <p:cNvPr id="12" name="Title 1"/>
          <p:cNvSpPr>
            <a:spLocks noGrp="1"/>
          </p:cNvSpPr>
          <p:nvPr>
            <p:ph type="ctrTitle" hasCustomPrompt="1"/>
          </p:nvPr>
        </p:nvSpPr>
        <p:spPr>
          <a:xfrm>
            <a:off x="338670" y="2353657"/>
            <a:ext cx="7378700" cy="3756689"/>
          </a:xfrm>
          <a:prstGeom prst="rect">
            <a:avLst/>
          </a:prstGeom>
          <a:noFill/>
        </p:spPr>
        <p:txBody>
          <a:bodyPr wrap="square" lIns="0" rtlCol="0" anchor="t" anchorCtr="0">
            <a:noAutofit/>
          </a:bodyPr>
          <a:lstStyle>
            <a:lvl1pPr marL="0" algn="l">
              <a:lnSpc>
                <a:spcPct val="98000"/>
              </a:lnSpc>
              <a:tabLst>
                <a:tab pos="509270" algn="l"/>
              </a:tabLst>
              <a:defRPr lang="en-US" sz="4010" u="sng" dirty="0">
                <a:solidFill>
                  <a:schemeClr val="tx2"/>
                </a:solidFill>
                <a:latin typeface="Arial" panose="020B0604020202090204" pitchFamily="34" charset="0"/>
                <a:ea typeface="+mn-ea"/>
                <a:cs typeface="Arial" panose="020B0604020202090204" pitchFamily="34" charset="0"/>
              </a:defRPr>
            </a:lvl1pPr>
          </a:lstStyle>
          <a:p>
            <a:pPr marL="0" lvl="0" algn="l"/>
            <a:r>
              <a:rPr lang="en-US"/>
              <a:t>Section name </a:t>
            </a:r>
            <a:br>
              <a:rPr lang="en-US"/>
            </a:br>
            <a:r>
              <a:rPr lang="en-US"/>
              <a:t>here in</a:t>
            </a:r>
            <a:br>
              <a:rPr lang="en-US"/>
            </a:br>
            <a:r>
              <a:rPr lang="en-US"/>
              <a:t>three lines</a:t>
            </a:r>
            <a:endParaRPr lang="en-US"/>
          </a:p>
        </p:txBody>
      </p:sp>
      <p:sp>
        <p:nvSpPr>
          <p:cNvPr id="5" name="MSIPCMContentMarking" descr="{&quot;HashCode&quot;:-805424228,&quot;Placement&quot;:&quot;Footer&quot;,&quot;Top&quot;:519.343,&quot;Left&quot;:0.0,&quot;SlideWidth&quot;:960,&quot;SlideHeight&quot;:540}"/>
          <p:cNvSpPr txBox="1"/>
          <p:nvPr userDrawn="1"/>
        </p:nvSpPr>
        <p:spPr>
          <a:xfrm>
            <a:off x="1" y="6649885"/>
            <a:ext cx="1426967" cy="153888"/>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Calibri" panose="020F0502020204030204" pitchFamily="34" charset="0"/>
              </a:rPr>
              <a:t>Internal - General Use</a:t>
            </a:r>
            <a:endParaRPr lang="en-US" sz="1000" dirty="0">
              <a:solidFill>
                <a:srgbClr val="000000"/>
              </a:solidFill>
              <a:latin typeface="Calibri" panose="020F0502020204030204"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Cover_Turquoise">
    <p:spTree>
      <p:nvGrpSpPr>
        <p:cNvPr id="1" name=""/>
        <p:cNvGrpSpPr/>
        <p:nvPr/>
      </p:nvGrpSpPr>
      <p:grpSpPr>
        <a:xfrm>
          <a:off x="0" y="0"/>
          <a:ext cx="0" cy="0"/>
          <a:chOff x="0" y="0"/>
          <a:chExt cx="0" cy="0"/>
        </a:xfrm>
      </p:grpSpPr>
      <p:pic>
        <p:nvPicPr>
          <p:cNvPr id="7" name="Picture 2"/>
          <p:cNvPicPr>
            <a:picLocks noChangeAspect="1"/>
          </p:cNvPicPr>
          <p:nvPr userDrawn="1"/>
        </p:nvPicPr>
        <p:blipFill>
          <a:blip r:embed="rId2" cstate="screen"/>
          <a:srcRect/>
          <a:stretch>
            <a:fillRect/>
          </a:stretch>
        </p:blipFill>
        <p:spPr>
          <a:xfrm>
            <a:off x="742" y="447"/>
            <a:ext cx="12190519" cy="6857167"/>
          </a:xfrm>
          <a:prstGeom prst="rect">
            <a:avLst/>
          </a:prstGeom>
        </p:spPr>
      </p:pic>
      <p:pic>
        <p:nvPicPr>
          <p:cNvPr id="3" name="Graphic 10"/>
          <p:cNvPicPr>
            <a:picLocks noChangeAspect="1"/>
          </p:cNvPicPr>
          <p:nvPr userDrawn="1"/>
        </p:nvPicPr>
        <p:blipFill>
          <a:blip r:embed="rId3" cstate="screen">
            <a:extLst>
              <a:ext uri="{96DAC541-7B7A-43D3-8B79-37D633B846F1}">
                <asvg:svgBlip xmlns:asvg="http://schemas.microsoft.com/office/drawing/2016/SVG/main" r:embed="rId4"/>
              </a:ext>
            </a:extLst>
          </a:blip>
          <a:stretch>
            <a:fillRect/>
          </a:stretch>
        </p:blipFill>
        <p:spPr>
          <a:xfrm>
            <a:off x="850157" y="641020"/>
            <a:ext cx="1237811" cy="1237811"/>
          </a:xfrm>
          <a:prstGeom prst="rect">
            <a:avLst/>
          </a:prstGeom>
        </p:spPr>
      </p:pic>
      <p:sp>
        <p:nvSpPr>
          <p:cNvPr id="5" name="Title 1"/>
          <p:cNvSpPr>
            <a:spLocks noGrp="1"/>
          </p:cNvSpPr>
          <p:nvPr>
            <p:ph type="title" hasCustomPrompt="1"/>
          </p:nvPr>
        </p:nvSpPr>
        <p:spPr>
          <a:xfrm>
            <a:off x="971549" y="2971802"/>
            <a:ext cx="4626611" cy="1926863"/>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9" name="Text Placeholder 2"/>
          <p:cNvSpPr>
            <a:spLocks noGrp="1"/>
          </p:cNvSpPr>
          <p:nvPr>
            <p:ph type="body" idx="10" hasCustomPrompt="1"/>
          </p:nvPr>
        </p:nvSpPr>
        <p:spPr>
          <a:xfrm>
            <a:off x="971551" y="5573973"/>
            <a:ext cx="6603124" cy="363279"/>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sp>
        <p:nvSpPr>
          <p:cNvPr id="10" name="Text Placeholder 2"/>
          <p:cNvSpPr>
            <a:spLocks noGrp="1"/>
          </p:cNvSpPr>
          <p:nvPr>
            <p:ph type="body" idx="1" hasCustomPrompt="1"/>
          </p:nvPr>
        </p:nvSpPr>
        <p:spPr>
          <a:xfrm>
            <a:off x="971551" y="5200955"/>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8" name="MSIPCMContentMarking" descr="{&quot;HashCode&quot;:-805424228,&quot;Placement&quot;:&quot;Footer&quot;,&quot;Top&quot;:519.343,&quot;Left&quot;:0.0,&quot;SlideWidth&quot;:960,&quot;SlideHeight&quot;:540}"/>
          <p:cNvSpPr txBox="1"/>
          <p:nvPr userDrawn="1"/>
        </p:nvSpPr>
        <p:spPr>
          <a:xfrm>
            <a:off x="1" y="6649885"/>
            <a:ext cx="1426967" cy="153888"/>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Calibri" panose="020F0502020204030204" pitchFamily="34" charset="0"/>
              </a:rPr>
              <a:t>Internal - General Use</a:t>
            </a:r>
            <a:endParaRPr lang="en-US" sz="1000" dirty="0">
              <a:solidFill>
                <a:srgbClr val="000000"/>
              </a:solidFill>
              <a:latin typeface="Calibri" panose="020F0502020204030204"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2_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2" y="365760"/>
            <a:ext cx="10842023" cy="685800"/>
          </a:xfrm>
          <a:prstGeom prst="rect">
            <a:avLst/>
          </a:prstGeom>
        </p:spPr>
        <p:txBody>
          <a:bodyPr>
            <a:noAutofit/>
          </a:bodyPr>
          <a:lstStyle>
            <a:lvl1pPr>
              <a:defRPr sz="4000"/>
            </a:lvl1pPr>
          </a:lstStyle>
          <a:p>
            <a:r>
              <a:rPr lang="en-US"/>
              <a:t>Click to add title</a:t>
            </a:r>
            <a:endParaRPr lang="en-US"/>
          </a:p>
        </p:txBody>
      </p:sp>
      <p:sp>
        <p:nvSpPr>
          <p:cNvPr id="3" name="Número de diapositiva"/>
          <p:cNvSpPr txBox="1"/>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6" name="Freeform 5"/>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800"/>
          </a:p>
        </p:txBody>
      </p:sp>
      <p:sp>
        <p:nvSpPr>
          <p:cNvPr id="5" name="MSIPCMContentMarking" descr="{&quot;HashCode&quot;:-805424228,&quot;Placement&quot;:&quot;Footer&quot;,&quot;Top&quot;:519.343,&quot;Left&quot;:0.0,&quot;SlideWidth&quot;:960,&quot;SlideHeight&quot;:540}"/>
          <p:cNvSpPr txBox="1"/>
          <p:nvPr userDrawn="1"/>
        </p:nvSpPr>
        <p:spPr>
          <a:xfrm>
            <a:off x="-38742" y="6649885"/>
            <a:ext cx="1426967" cy="153888"/>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000000"/>
                </a:solidFill>
                <a:latin typeface="Calibri" panose="020F0502020204030204" pitchFamily="34" charset="0"/>
              </a:rPr>
              <a:t>Internal - General Use</a:t>
            </a:r>
            <a:endParaRPr lang="en-US" sz="1000" dirty="0">
              <a:solidFill>
                <a:srgbClr val="000000"/>
              </a:solidFill>
              <a:latin typeface="Calibri" panose="020F0502020204030204"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7"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35">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chemeClr val="accent2"/>
                </a:solidFill>
                <a:latin typeface="Arial" panose="020B0604020202090204" pitchFamily="34" charset="0"/>
                <a:cs typeface="Arial" panose="020B0604020202090204" pitchFamily="34" charset="0"/>
              </a:rPr>
              <a:t>©</a:t>
            </a:r>
            <a:endParaRPr lang="en-US" sz="935" b="0" u="none">
              <a:solidFill>
                <a:schemeClr val="accent2"/>
              </a:solidFill>
              <a:latin typeface="Arial" panose="020B0604020202090204" pitchFamily="34" charset="0"/>
              <a:cs typeface="Arial" panose="020B0604020202090204" pitchFamily="34" charset="0"/>
            </a:endParaRPr>
          </a:p>
        </p:txBody>
      </p:sp>
      <p:sp>
        <p:nvSpPr>
          <p:cNvPr id="45" name="Freeform 5"/>
          <p:cNvSpPr>
            <a:spLocks noEditPoints="1"/>
          </p:cNvSpPr>
          <p:nvPr userDrawn="1"/>
        </p:nvSpPr>
        <p:spPr bwMode="auto">
          <a:xfrm>
            <a:off x="10669366" y="6637409"/>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lstStyle/>
          <a:p>
            <a:endParaRPr lang="en-US" sz="3735"/>
          </a:p>
        </p:txBody>
      </p:sp>
      <p:sp>
        <p:nvSpPr>
          <p:cNvPr id="46" name="TextBox 45"/>
          <p:cNvSpPr txBox="1"/>
          <p:nvPr userDrawn="1"/>
        </p:nvSpPr>
        <p:spPr>
          <a:xfrm>
            <a:off x="11019562" y="6578026"/>
            <a:ext cx="818116" cy="215444"/>
          </a:xfrm>
          <a:prstGeom prst="rect">
            <a:avLst/>
          </a:prstGeom>
          <a:noFill/>
        </p:spPr>
        <p:txBody>
          <a:bodyPr wrap="square" rtlCol="0">
            <a:spAutoFit/>
          </a:bodyPr>
          <a:lstStyle/>
          <a:p>
            <a:pPr algn="ctr"/>
            <a:r>
              <a:rPr lang="en-US" sz="800">
                <a:solidFill>
                  <a:schemeClr val="accent2"/>
                </a:solidFill>
                <a:latin typeface="Arial" panose="020B0604020202090204" pitchFamily="34" charset="0"/>
                <a:cs typeface="Arial" panose="020B0604020202090204" pitchFamily="34" charset="0"/>
              </a:rPr>
              <a:t>confidential</a:t>
            </a:r>
            <a:endParaRPr lang="en-US" sz="80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6"/>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5"/>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3735"/>
                <a:t> </a:t>
              </a:r>
              <a:endParaRPr lang="en-US" sz="3735"/>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3735"/>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3735"/>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3735"/>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3735"/>
            </a:p>
          </p:txBody>
        </p:sp>
      </p:grpSp>
      <p:sp>
        <p:nvSpPr>
          <p:cNvPr id="15" name="Rectangle 14"/>
          <p:cNvSpPr/>
          <p:nvPr userDrawn="1"/>
        </p:nvSpPr>
        <p:spPr>
          <a:xfrm>
            <a:off x="0" y="5"/>
            <a:ext cx="12192000" cy="282495"/>
          </a:xfrm>
          <a:prstGeom prst="rect">
            <a:avLst/>
          </a:prstGeom>
          <a:gradFill>
            <a:gsLst>
              <a:gs pos="7000">
                <a:schemeClr val="accent6"/>
              </a:gs>
              <a:gs pos="76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12800"/>
            <a:endParaRPr lang="en-IN" sz="3200" err="1">
              <a:solidFill>
                <a:srgbClr val="000000"/>
              </a:solidFill>
              <a:highlight>
                <a:srgbClr val="FFFF00"/>
              </a:highlight>
              <a:latin typeface="Arial" panose="020B0604020202090204"/>
            </a:endParaRPr>
          </a:p>
        </p:txBody>
      </p:sp>
    </p:spTree>
  </p:cSld>
  <p:clrMapOvr>
    <a:masterClrMapping/>
  </p:clrMapOvr>
  <p:transition>
    <p:wip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5"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1" y="345078"/>
            <a:ext cx="6993467" cy="1212791"/>
          </a:xfrm>
          <a:prstGeom prst="rect">
            <a:avLst/>
          </a:prstGeom>
          <a:noFill/>
        </p:spPr>
        <p:txBody>
          <a:bodyPr wrap="square" lIns="0" rtlCol="0" anchor="t" anchorCtr="0">
            <a:noAutofit/>
          </a:bodyPr>
          <a:lstStyle>
            <a:lvl1pPr marL="0" algn="l">
              <a:lnSpc>
                <a:spcPct val="98000"/>
              </a:lnSpc>
              <a:tabLst>
                <a:tab pos="608965" algn="l"/>
              </a:tabLst>
              <a:defRPr lang="en-US" sz="3465" u="sng" dirty="0">
                <a:solidFill>
                  <a:schemeClr val="tx2"/>
                </a:solidFill>
                <a:latin typeface="Arial" panose="020B0604020202090204" pitchFamily="34" charset="0"/>
                <a:ea typeface="+mn-ea"/>
                <a:cs typeface="Arial" panose="020B0604020202090204" pitchFamily="34" charset="0"/>
              </a:defRPr>
            </a:lvl1pPr>
          </a:lstStyle>
          <a:p>
            <a:pPr marL="0" lvl="0" algn="l"/>
            <a:r>
              <a:rPr lang="en-US"/>
              <a:t>Click to add title</a:t>
            </a:r>
            <a:br>
              <a:rPr lang="en-US"/>
            </a:br>
            <a:r>
              <a:rPr lang="en-US"/>
              <a:t>in two lines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cxnSp>
        <p:nvCxnSpPr>
          <p:cNvPr id="26" name="Lige forbindelse 8"/>
          <p:cNvCxnSpPr/>
          <p:nvPr userDrawn="1"/>
        </p:nvCxnSpPr>
        <p:spPr>
          <a:xfrm>
            <a:off x="10533003"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chemeClr val="accent2"/>
                </a:solidFill>
                <a:latin typeface="Arial" panose="020B0604020202090204" pitchFamily="34" charset="0"/>
                <a:cs typeface="Arial" panose="020B0604020202090204" pitchFamily="34" charset="0"/>
              </a:rPr>
              <a:t>©</a:t>
            </a:r>
            <a:endParaRPr lang="en-US" sz="935" b="0" u="none">
              <a:solidFill>
                <a:schemeClr val="accent2"/>
              </a:solidFill>
              <a:latin typeface="Arial" panose="020B0604020202090204" pitchFamily="34" charset="0"/>
              <a:cs typeface="Arial" panose="020B0604020202090204" pitchFamily="34" charset="0"/>
            </a:endParaRPr>
          </a:p>
        </p:txBody>
      </p:sp>
      <p:sp>
        <p:nvSpPr>
          <p:cNvPr id="45" name="Freeform 5"/>
          <p:cNvSpPr>
            <a:spLocks noEditPoints="1"/>
          </p:cNvSpPr>
          <p:nvPr userDrawn="1"/>
        </p:nvSpPr>
        <p:spPr bwMode="auto">
          <a:xfrm>
            <a:off x="10669365" y="6637407"/>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lstStyle/>
          <a:p>
            <a:endParaRPr lang="en-US" sz="240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chemeClr val="accent2"/>
                </a:solidFill>
                <a:latin typeface="Arial" panose="020B0604020202090204" pitchFamily="34" charset="0"/>
                <a:cs typeface="Arial" panose="020B0604020202090204" pitchFamily="34" charset="0"/>
              </a:rPr>
              <a:t>confidential</a:t>
            </a:r>
            <a:endParaRPr lang="en-US" sz="80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4"/>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2400"/>
                <a:t> </a:t>
              </a:r>
              <a:endParaRPr lang="en-US" sz="2400"/>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240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240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240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2400"/>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_Content Light - 2 box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18873"/>
            <a:ext cx="10515600" cy="1325563"/>
          </a:xfrm>
        </p:spPr>
        <p:txBody>
          <a:bodyPr/>
          <a:lstStyle/>
          <a:p>
            <a:r>
              <a:rPr lang="en-US"/>
              <a:t>Title here</a:t>
            </a:r>
            <a:endParaRPr lang="en-US"/>
          </a:p>
        </p:txBody>
      </p:sp>
      <p:pic>
        <p:nvPicPr>
          <p:cNvPr id="7" name="Picture 6"/>
          <p:cNvPicPr>
            <a:picLocks noChangeAspect="1"/>
          </p:cNvPicPr>
          <p:nvPr userDrawn="1"/>
        </p:nvPicPr>
        <p:blipFill rotWithShape="1">
          <a:blip r:embed="rId2" cstate="screen">
            <a:alphaModFix amt="10000"/>
          </a:blip>
          <a:srcRect r="29318" b="40170"/>
          <a:stretch>
            <a:fillRect/>
          </a:stretch>
        </p:blipFill>
        <p:spPr>
          <a:xfrm>
            <a:off x="10388957" y="2248242"/>
            <a:ext cx="1803043" cy="4152559"/>
          </a:xfrm>
          <a:prstGeom prst="rect">
            <a:avLst/>
          </a:prstGeom>
        </p:spPr>
      </p:pic>
      <p:sp>
        <p:nvSpPr>
          <p:cNvPr id="18" name="Shape 571" descr="Shape 257"/>
          <p:cNvSpPr/>
          <p:nvPr userDrawn="1"/>
        </p:nvSpPr>
        <p:spPr>
          <a:xfrm>
            <a:off x="11868699" y="6566520"/>
            <a:ext cx="153888" cy="123111"/>
          </a:xfrm>
          <a:prstGeom prst="rect">
            <a:avLst/>
          </a:prstGeom>
          <a:ln w="12700">
            <a:miter lim="400000"/>
          </a:ln>
        </p:spPr>
        <p:txBody>
          <a:bodyPr wrap="none" lIns="0" tIns="0" rIns="0" bIns="0" anchor="ctr">
            <a:spAutoFit/>
          </a:bodyPr>
          <a:lstStyle/>
          <a:p>
            <a:pPr algn="ctr" defTabSz="6096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pPr>
            <a:fld id="{86CB4B4D-7CA3-9044-876B-883B54F8677D}" type="slidenum">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fld>
            <a:r>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t>￼</a:t>
            </a:r>
            <a:endPar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endParaRPr>
          </a:p>
        </p:txBody>
      </p:sp>
      <p:sp>
        <p:nvSpPr>
          <p:cNvPr id="3" name="Freeform 5"/>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80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0" name="Text Placeholder 3"/>
          <p:cNvSpPr>
            <a:spLocks noGrp="1"/>
          </p:cNvSpPr>
          <p:nvPr>
            <p:ph type="body" sz="quarter" idx="14" hasCustomPrompt="1"/>
          </p:nvPr>
        </p:nvSpPr>
        <p:spPr>
          <a:xfrm>
            <a:off x="6369261"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Text Content</a:t>
            </a:r>
            <a:endParaRPr lang="en-US"/>
          </a:p>
          <a:p>
            <a:pPr lvl="0"/>
            <a:r>
              <a:rPr lang="en-US"/>
              <a:t>Visual Content</a:t>
            </a:r>
            <a:endParaRPr lang="en-US"/>
          </a:p>
          <a:p>
            <a:pPr lvl="0"/>
            <a:r>
              <a:rPr lang="en-US"/>
              <a:t>Proposal</a:t>
            </a:r>
            <a:endParaRPr lang="en-US"/>
          </a:p>
          <a:p>
            <a:pPr lvl="0"/>
            <a:r>
              <a:rPr lang="en-US"/>
              <a:t>Case Studies</a:t>
            </a:r>
            <a:endParaRPr lang="en-US"/>
          </a:p>
          <a:p>
            <a:pPr lvl="0"/>
            <a:r>
              <a:rPr lang="en-US"/>
              <a:t>Infographics</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1" name="Picture 2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Agenda_1">
    <p:spTree>
      <p:nvGrpSpPr>
        <p:cNvPr id="1" name=""/>
        <p:cNvGrpSpPr/>
        <p:nvPr/>
      </p:nvGrpSpPr>
      <p:grpSpPr>
        <a:xfrm>
          <a:off x="0" y="0"/>
          <a:ext cx="0" cy="0"/>
          <a:chOff x="0" y="0"/>
          <a:chExt cx="0" cy="0"/>
        </a:xfrm>
      </p:grpSpPr>
      <p:sp>
        <p:nvSpPr>
          <p:cNvPr id="19" name="Text Placeholder 3"/>
          <p:cNvSpPr>
            <a:spLocks noGrp="1"/>
          </p:cNvSpPr>
          <p:nvPr>
            <p:ph type="body" sz="quarter" idx="13" hasCustomPrompt="1"/>
          </p:nvPr>
        </p:nvSpPr>
        <p:spPr>
          <a:xfrm>
            <a:off x="350760"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20" name="Text Placeholder 3"/>
          <p:cNvSpPr>
            <a:spLocks noGrp="1"/>
          </p:cNvSpPr>
          <p:nvPr>
            <p:ph type="body" sz="quarter" idx="14" hasCustomPrompt="1"/>
          </p:nvPr>
        </p:nvSpPr>
        <p:spPr>
          <a:xfrm>
            <a:off x="6369261"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Agenda_2">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withSubhead_WiproBlue">
    <p:bg>
      <p:bgPr>
        <a:solidFill>
          <a:srgbClr val="34185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572408"/>
            <a:ext cx="10842021" cy="749643"/>
          </a:xfrm>
          <a:prstGeom prst="rect">
            <a:avLst/>
          </a:prstGeom>
        </p:spPr>
        <p:txBody>
          <a:bodyPr/>
          <a:lstStyle>
            <a:lvl1pPr>
              <a:lnSpc>
                <a:spcPct val="100000"/>
              </a:lnSpc>
              <a:defRPr sz="4000" b="1">
                <a:solidFill>
                  <a:schemeClr val="bg1"/>
                </a:solidFill>
                <a:latin typeface="Tenorite" pitchFamily="2" charset="0"/>
              </a:defRPr>
            </a:lvl1pPr>
          </a:lstStyle>
          <a:p>
            <a:r>
              <a:rPr lang="en-US"/>
              <a:t>Click to add title</a:t>
            </a:r>
            <a:endParaRPr lang="en-US"/>
          </a:p>
        </p:txBody>
      </p:sp>
      <p:sp>
        <p:nvSpPr>
          <p:cNvPr id="7" name="Text Placeholder 2"/>
          <p:cNvSpPr>
            <a:spLocks noGrp="1"/>
          </p:cNvSpPr>
          <p:nvPr>
            <p:ph type="body" idx="28" hasCustomPrompt="1"/>
          </p:nvPr>
        </p:nvSpPr>
        <p:spPr>
          <a:xfrm>
            <a:off x="674741" y="1340339"/>
            <a:ext cx="10842022" cy="564530"/>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endParaRPr lang="en-US"/>
          </a:p>
        </p:txBody>
      </p:sp>
      <p:sp>
        <p:nvSpPr>
          <p:cNvPr id="3" name="Número de diapositiva"/>
          <p:cNvSpPr txBox="1"/>
          <p:nvPr userDrawn="1"/>
        </p:nvSpPr>
        <p:spPr>
          <a:xfrm>
            <a:off x="11516763" y="6438479"/>
            <a:ext cx="402187" cy="22679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mtClean="0">
                <a:solidFill>
                  <a:schemeClr val="bg1"/>
                </a:solidFill>
              </a:rPr>
            </a:fld>
            <a:endParaRPr lang="en-US" dirty="0">
              <a:solidFill>
                <a:schemeClr val="bg1"/>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Agenda_3">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1"/>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Agenda With Image">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6"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27" name="TextBox 26"/>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8"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29" name="Picture 2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grpSp>
        <p:nvGrpSpPr>
          <p:cNvPr id="30" name="Group 29"/>
          <p:cNvGrpSpPr/>
          <p:nvPr userDrawn="1"/>
        </p:nvGrpSpPr>
        <p:grpSpPr>
          <a:xfrm>
            <a:off x="95932" y="6638154"/>
            <a:ext cx="671717" cy="126295"/>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7" name="Oval 36"/>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8" name="Freeform: Shape 47"/>
          <p:cNvSpPr/>
          <p:nvPr userDrawn="1"/>
        </p:nvSpPr>
        <p:spPr>
          <a:xfrm>
            <a:off x="-3" y="1"/>
            <a:ext cx="6117259" cy="6522720"/>
          </a:xfrm>
          <a:custGeom>
            <a:avLst/>
            <a:gdLst>
              <a:gd name="connsiteX0" fmla="*/ 0 w 4587944"/>
              <a:gd name="connsiteY0" fmla="*/ 0 h 4846319"/>
              <a:gd name="connsiteX1" fmla="*/ 4143720 w 4587944"/>
              <a:gd name="connsiteY1" fmla="*/ 0 h 4846319"/>
              <a:gd name="connsiteX2" fmla="*/ 4209231 w 4587944"/>
              <a:gd name="connsiteY2" fmla="*/ 127910 h 4846319"/>
              <a:gd name="connsiteX3" fmla="*/ 4587944 w 4587944"/>
              <a:gd name="connsiteY3" fmla="*/ 1792917 h 4846319"/>
              <a:gd name="connsiteX4" fmla="*/ 3190366 w 4587944"/>
              <a:gd name="connsiteY4" fmla="*/ 4756418 h 4846319"/>
              <a:gd name="connsiteX5" fmla="*/ 3070143 w 4587944"/>
              <a:gd name="connsiteY5" fmla="*/ 4846319 h 4846319"/>
              <a:gd name="connsiteX6" fmla="*/ 0 w 4587944"/>
              <a:gd name="connsiteY6" fmla="*/ 4846319 h 4846319"/>
              <a:gd name="connsiteX7" fmla="*/ 0 w 4587944"/>
              <a:gd name="connsiteY7" fmla="*/ 0 h 484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7944" h="4846319">
                <a:moveTo>
                  <a:pt x="0" y="0"/>
                </a:moveTo>
                <a:lnTo>
                  <a:pt x="4143720" y="0"/>
                </a:lnTo>
                <a:lnTo>
                  <a:pt x="4209231" y="127910"/>
                </a:lnTo>
                <a:cubicBezTo>
                  <a:pt x="4451934" y="631600"/>
                  <a:pt x="4587944" y="1196375"/>
                  <a:pt x="4587944" y="1792917"/>
                </a:cubicBezTo>
                <a:cubicBezTo>
                  <a:pt x="4587944" y="2986002"/>
                  <a:pt x="4043902" y="4052018"/>
                  <a:pt x="3190366" y="4756418"/>
                </a:cubicBezTo>
                <a:lnTo>
                  <a:pt x="3070143" y="4846319"/>
                </a:lnTo>
                <a:lnTo>
                  <a:pt x="0" y="4846319"/>
                </a:lnTo>
                <a:lnTo>
                  <a:pt x="0" y="0"/>
                </a:lnTo>
                <a:close/>
              </a:path>
            </a:pathLst>
          </a:custGeom>
          <a:solidFill>
            <a:schemeClr val="tx2"/>
          </a:solidFill>
          <a:ln w="12700">
            <a:miter lim="400000"/>
          </a:ln>
        </p:spPr>
        <p:txBody>
          <a:bodyPr wrap="square" lIns="36576" tIns="36576" rIns="36576" bIns="36576" anchor="ctr">
            <a:noAutofit/>
          </a:bodyPr>
          <a:lstStyle/>
          <a:p>
            <a:pPr lvl="0"/>
            <a:endParaRPr lang="en-US" sz="900">
              <a:solidFill>
                <a:schemeClr val="tx1"/>
              </a:solidFill>
              <a:latin typeface="Arial" panose="020B0604020202090204" pitchFamily="34" charset="0"/>
              <a:cs typeface="Arial" panose="020B0604020202090204" pitchFamily="34" charset="0"/>
            </a:endParaRPr>
          </a:p>
        </p:txBody>
      </p:sp>
      <p:sp>
        <p:nvSpPr>
          <p:cNvPr id="21"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lnSpc>
                <a:spcPct val="100000"/>
              </a:lnSpc>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4" name="Title 1"/>
          <p:cNvSpPr>
            <a:spLocks noGrp="1"/>
          </p:cNvSpPr>
          <p:nvPr>
            <p:ph type="ctrTitle" hasCustomPrompt="1"/>
          </p:nvPr>
        </p:nvSpPr>
        <p:spPr>
          <a:xfrm>
            <a:off x="358605" y="345078"/>
            <a:ext cx="560832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17" name="Picture Placeholder 16"/>
          <p:cNvSpPr>
            <a:spLocks noGrp="1"/>
          </p:cNvSpPr>
          <p:nvPr>
            <p:ph type="pic" sz="quarter" idx="14" hasCustomPrompt="1"/>
          </p:nvPr>
        </p:nvSpPr>
        <p:spPr>
          <a:xfrm>
            <a:off x="2087420" y="0"/>
            <a:ext cx="10104581" cy="6522720"/>
          </a:xfrm>
          <a:custGeom>
            <a:avLst/>
            <a:gdLst>
              <a:gd name="connsiteX0" fmla="*/ 0 w 7578436"/>
              <a:gd name="connsiteY0" fmla="*/ 0 h 4846320"/>
              <a:gd name="connsiteX1" fmla="*/ 7578436 w 7578436"/>
              <a:gd name="connsiteY1" fmla="*/ 0 h 4846320"/>
              <a:gd name="connsiteX2" fmla="*/ 7578436 w 7578436"/>
              <a:gd name="connsiteY2" fmla="*/ 4846320 h 4846320"/>
              <a:gd name="connsiteX3" fmla="*/ 1504579 w 7578436"/>
              <a:gd name="connsiteY3" fmla="*/ 4846320 h 4846320"/>
              <a:gd name="connsiteX4" fmla="*/ 1624800 w 7578436"/>
              <a:gd name="connsiteY4" fmla="*/ 4756420 h 4846320"/>
              <a:gd name="connsiteX5" fmla="*/ 3022378 w 7578436"/>
              <a:gd name="connsiteY5" fmla="*/ 1792919 h 4846320"/>
              <a:gd name="connsiteX6" fmla="*/ 2643665 w 7578436"/>
              <a:gd name="connsiteY6" fmla="*/ 127912 h 4846320"/>
              <a:gd name="connsiteX7" fmla="*/ 2578154 w 7578436"/>
              <a:gd name="connsiteY7" fmla="*/ 2 h 4846320"/>
              <a:gd name="connsiteX8" fmla="*/ 0 w 7578436"/>
              <a:gd name="connsiteY8" fmla="*/ 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8436" h="4846320">
                <a:moveTo>
                  <a:pt x="0" y="0"/>
                </a:moveTo>
                <a:lnTo>
                  <a:pt x="7578436" y="0"/>
                </a:lnTo>
                <a:lnTo>
                  <a:pt x="7578436" y="4846320"/>
                </a:lnTo>
                <a:lnTo>
                  <a:pt x="1504579" y="4846320"/>
                </a:lnTo>
                <a:lnTo>
                  <a:pt x="1624800" y="4756420"/>
                </a:lnTo>
                <a:cubicBezTo>
                  <a:pt x="2478336" y="4052020"/>
                  <a:pt x="3022378" y="2986004"/>
                  <a:pt x="3022378" y="1792919"/>
                </a:cubicBezTo>
                <a:cubicBezTo>
                  <a:pt x="3022378" y="1196377"/>
                  <a:pt x="2886368" y="631602"/>
                  <a:pt x="2643665" y="127912"/>
                </a:cubicBezTo>
                <a:lnTo>
                  <a:pt x="2578154" y="2"/>
                </a:lnTo>
                <a:lnTo>
                  <a:pt x="0" y="2"/>
                </a:lnTo>
                <a:close/>
              </a:path>
            </a:pathLst>
          </a:custGeom>
        </p:spPr>
        <p:txBody>
          <a:bodyPr wrap="square" anchor="ctr">
            <a:noAutofit/>
          </a:bodyPr>
          <a:lstStyle>
            <a:lvl1pPr marL="259461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Insert picture behind </a:t>
            </a:r>
            <a:br>
              <a:rPr lang="en-US"/>
            </a:br>
            <a:r>
              <a:rPr lang="en-US"/>
              <a:t>color overlay</a:t>
            </a:r>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Cover_1">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tx2"/>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1"/>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Cover_2">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tx2"/>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Cover_3">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3735" b="1" spc="0" baseline="0">
                <a:solidFill>
                  <a:schemeClr val="bg1"/>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Cover with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Cover with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Cover with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Section Cover with Cllient logo &amp;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cxnSp>
        <p:nvCxnSpPr>
          <p:cNvPr id="20" name="Straight Connector 19"/>
          <p:cNvCxnSpPr/>
          <p:nvPr userDrawn="1"/>
        </p:nvCxnSpPr>
        <p:spPr>
          <a:xfrm>
            <a:off x="2864409" y="572081"/>
            <a:ext cx="0" cy="781987"/>
          </a:xfrm>
          <a:prstGeom prst="line">
            <a:avLst/>
          </a:prstGeom>
          <a:ln w="28575">
            <a:solidFill>
              <a:schemeClr val="bg2"/>
            </a:solidFill>
            <a:miter lim="400000"/>
          </a:ln>
        </p:spPr>
      </p:cxnSp>
      <p:sp>
        <p:nvSpPr>
          <p:cNvPr id="21"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pic>
        <p:nvPicPr>
          <p:cNvPr id="3" name="Picture 2"/>
          <p:cNvPicPr>
            <a:picLocks noChangeAspect="1"/>
          </p:cNvPicPr>
          <p:nvPr userDrawn="1"/>
        </p:nvPicPr>
        <p:blipFill>
          <a:blip r:embed="rId3"/>
          <a:stretch>
            <a:fillRect/>
          </a:stretch>
        </p:blipFill>
        <p:spPr>
          <a:xfrm>
            <a:off x="928959" y="2"/>
            <a:ext cx="1926148" cy="1926148"/>
          </a:xfrm>
          <a:prstGeom prst="rect">
            <a:avLst/>
          </a:prstGeom>
        </p:spPr>
      </p:pic>
      <p:sp>
        <p:nvSpPr>
          <p:cNvPr id="34"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ection Cover with Cllient logo &amp;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39" name="Picture 38"/>
          <p:cNvPicPr>
            <a:picLocks noChangeAspect="1"/>
          </p:cNvPicPr>
          <p:nvPr userDrawn="1"/>
        </p:nvPicPr>
        <p:blipFill>
          <a:blip r:embed="rId3"/>
          <a:stretch>
            <a:fillRect/>
          </a:stretch>
        </p:blipFill>
        <p:spPr>
          <a:xfrm>
            <a:off x="928959" y="2"/>
            <a:ext cx="1926148" cy="1926148"/>
          </a:xfrm>
          <a:prstGeom prst="rect">
            <a:avLst/>
          </a:prstGeom>
        </p:spPr>
      </p:pic>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3A854BD-FE19-4AC9-9E3F-6A733F4CA41E}"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10397CE-05F5-47FC-A206-AC8E1AA10B7E}" type="slidenum">
              <a:rPr lang="en-IN" smtClean="0"/>
            </a:fld>
            <a:endParaRPr lang="en-IN"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Cover with Cllient logo &amp;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39" name="Picture 38"/>
          <p:cNvPicPr>
            <a:picLocks noChangeAspect="1"/>
          </p:cNvPicPr>
          <p:nvPr userDrawn="1"/>
        </p:nvPicPr>
        <p:blipFill>
          <a:blip r:embed="rId3"/>
          <a:stretch>
            <a:fillRect/>
          </a:stretch>
        </p:blipFill>
        <p:spPr>
          <a:xfrm>
            <a:off x="928959" y="2"/>
            <a:ext cx="1926148" cy="1926148"/>
          </a:xfrm>
          <a:prstGeom prst="rect">
            <a:avLst/>
          </a:prstGeom>
        </p:spPr>
      </p:pic>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60"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6096001" y="4235861"/>
            <a:ext cx="2225899" cy="2225899"/>
          </a:xfrm>
          <a:prstGeom prst="ellipse">
            <a:avLst/>
          </a:prstGeom>
          <a:solidFill>
            <a:schemeClr val="accent5">
              <a:lumMod val="60000"/>
              <a:lumOff val="40000"/>
              <a:alpha val="75000"/>
            </a:schemeClr>
          </a:solidFill>
          <a:ln w="12700">
            <a:miter lim="400000"/>
          </a:ln>
        </p:spPr>
        <p:txBody>
          <a:bodyPr lIns="36576" tIns="36576" rIns="36576" bIns="36576" anchor="ctr"/>
          <a:lstStyle/>
          <a:p>
            <a:endParaRPr sz="900"/>
          </a:p>
        </p:txBody>
      </p:sp>
      <p:sp>
        <p:nvSpPr>
          <p:cNvPr id="24" name="Content Placeholder 2"/>
          <p:cNvSpPr>
            <a:spLocks noGrp="1"/>
          </p:cNvSpPr>
          <p:nvPr>
            <p:ph sz="quarter" idx="11" hasCustomPrompt="1"/>
          </p:nvPr>
        </p:nvSpPr>
        <p:spPr>
          <a:xfrm>
            <a:off x="350759" y="1856416"/>
            <a:ext cx="5486400" cy="4145280"/>
          </a:xfrm>
          <a:prstGeom prst="rect">
            <a:avLst/>
          </a:prstGeom>
        </p:spPr>
        <p:txBody>
          <a:bodyPr lIns="45720" tIns="45720" rIns="45720" bIns="45720" anchor="t" anchorCtr="0">
            <a:noAutofit/>
          </a:bodyPr>
          <a:lstStyle>
            <a:lvl1pPr>
              <a:defRPr lang="en-US" sz="3465" dirty="0">
                <a:solidFill>
                  <a:srgbClr val="000000"/>
                </a:solidFill>
              </a:defRPr>
            </a:lvl1pPr>
          </a:lstStyle>
          <a:p>
            <a:pPr marL="0" lvl="0" indent="0">
              <a:buNone/>
            </a:pPr>
            <a:r>
              <a:rPr lang="en-US"/>
              <a:t>Section</a:t>
            </a:r>
            <a:endParaRPr lang="en-US"/>
          </a:p>
          <a:p>
            <a:pPr marL="0" lvl="0" indent="0">
              <a:buNone/>
            </a:pPr>
            <a:r>
              <a:rPr lang="en-US"/>
              <a:t>Section</a:t>
            </a:r>
            <a:endParaRPr lang="en-US"/>
          </a:p>
          <a:p>
            <a:pPr marL="0" lvl="0" indent="0">
              <a:buNone/>
            </a:pPr>
            <a:r>
              <a:rPr lang="en-US">
                <a:solidFill>
                  <a:srgbClr val="D11F27"/>
                </a:solidFill>
              </a:rPr>
              <a:t>This Section</a:t>
            </a:r>
            <a:endParaRPr lang="en-US">
              <a:solidFill>
                <a:srgbClr val="D11F27"/>
              </a:solidFill>
            </a:endParaRPr>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7680960" y="345076"/>
            <a:ext cx="4511040" cy="6156960"/>
          </a:xfrm>
          <a:prstGeom prst="rect">
            <a:avLst/>
          </a:prstGeom>
        </p:spPr>
        <p:txBody>
          <a:bodyPr anchor="ctr"/>
          <a:lstStyle>
            <a:lvl1pPr marL="0" indent="0" algn="ctr">
              <a:buNone/>
              <a:defRPr b="1">
                <a:solidFill>
                  <a:schemeClr val="tx2"/>
                </a:solidFill>
              </a:defRPr>
            </a:lvl1pPr>
          </a:lstStyle>
          <a:p>
            <a:r>
              <a:rPr lang="en-US"/>
              <a:t>Insert Picture</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ontent slide_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369443"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3870101" y="608001"/>
            <a:ext cx="2225899" cy="2225899"/>
          </a:xfrm>
          <a:prstGeom prst="ellipse">
            <a:avLst/>
          </a:prstGeom>
          <a:solidFill>
            <a:schemeClr val="accent4">
              <a:alpha val="75000"/>
            </a:schemeClr>
          </a:solidFill>
          <a:ln w="12700">
            <a:miter lim="400000"/>
          </a:ln>
        </p:spPr>
        <p:txBody>
          <a:bodyPr lIns="36576" tIns="36576" rIns="36576" bIns="36576" anchor="ctr"/>
          <a:lstStyle/>
          <a:p>
            <a:endParaRPr sz="900"/>
          </a:p>
        </p:txBody>
      </p:sp>
      <p:sp>
        <p:nvSpPr>
          <p:cNvPr id="24" name="Content Placeholder 2"/>
          <p:cNvSpPr>
            <a:spLocks noGrp="1"/>
          </p:cNvSpPr>
          <p:nvPr>
            <p:ph sz="quarter" idx="11" hasCustomPrompt="1"/>
          </p:nvPr>
        </p:nvSpPr>
        <p:spPr>
          <a:xfrm>
            <a:off x="6369441" y="1856416"/>
            <a:ext cx="5486400" cy="4145280"/>
          </a:xfrm>
          <a:prstGeom prst="rect">
            <a:avLst/>
          </a:prstGeom>
        </p:spPr>
        <p:txBody>
          <a:bodyPr lIns="45720" tIns="45720" rIns="45720" bIns="45720" anchor="t" anchorCtr="0">
            <a:noAutofit/>
          </a:bodyPr>
          <a:lstStyle>
            <a:lvl1pPr>
              <a:defRPr lang="en-US" sz="3465" dirty="0"/>
            </a:lvl1pPr>
          </a:lstStyle>
          <a:p>
            <a:pPr marL="0" lvl="0" indent="0">
              <a:buNone/>
            </a:pPr>
            <a:r>
              <a:rPr lang="en-US"/>
              <a:t>Section</a:t>
            </a:r>
            <a:endParaRPr lang="en-US"/>
          </a:p>
          <a:p>
            <a:pPr marL="0" lvl="0" indent="0">
              <a:buNone/>
            </a:pPr>
            <a:r>
              <a:rPr lang="en-US"/>
              <a:t>Section</a:t>
            </a:r>
            <a:endParaRPr lang="en-US"/>
          </a:p>
          <a:p>
            <a:pPr marL="0" lvl="0" indent="0">
              <a:buNone/>
            </a:pPr>
            <a:r>
              <a:rPr lang="en-US"/>
              <a:t>This Section</a:t>
            </a:r>
            <a:endParaRPr lang="en-US"/>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0" y="345076"/>
            <a:ext cx="4511040" cy="6156960"/>
          </a:xfrm>
          <a:prstGeom prst="rect">
            <a:avLst/>
          </a:prstGeom>
        </p:spPr>
        <p:txBody>
          <a:bodyPr anchor="ctr"/>
          <a:lstStyle>
            <a:lvl1pPr marL="0" indent="0" algn="ctr">
              <a:buNone/>
              <a:defRPr b="1">
                <a:solidFill>
                  <a:schemeClr val="tx2"/>
                </a:solidFill>
              </a:defRPr>
            </a:lvl1pPr>
          </a:lstStyle>
          <a:p>
            <a:r>
              <a:rPr lang="en-US"/>
              <a:t>Insert Picture</a:t>
            </a:r>
            <a:endParaRPr lang="en-US"/>
          </a:p>
        </p:txBody>
      </p:sp>
      <p:sp>
        <p:nvSpPr>
          <p:cNvPr id="23" name="Circle"/>
          <p:cNvSpPr/>
          <p:nvPr userDrawn="1"/>
        </p:nvSpPr>
        <p:spPr>
          <a:xfrm>
            <a:off x="5346958" y="2891515"/>
            <a:ext cx="560052" cy="560052"/>
          </a:xfrm>
          <a:prstGeom prst="ellipse">
            <a:avLst/>
          </a:prstGeom>
          <a:ln w="50800">
            <a:solidFill>
              <a:schemeClr val="accent2"/>
            </a:solidFill>
            <a:miter lim="400000"/>
          </a:ln>
        </p:spPr>
        <p:txBody>
          <a:bodyPr lIns="36576" tIns="36576" rIns="36576" bIns="36576" anchor="ctr"/>
          <a:lstStyle/>
          <a:p>
            <a:pPr>
              <a:lnSpc>
                <a:spcPct val="270000"/>
              </a:lnSpc>
            </a:pPr>
            <a:endParaRPr sz="900"/>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eam Page 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chemeClr val="tx2"/>
          </a:solidFill>
          <a:ln w="12700">
            <a:noFill/>
            <a:miter/>
          </a:ln>
        </p:spPr>
        <p:txBody>
          <a:bodyPr lIns="36576" tIns="36576" rIns="36576" bIns="36576" anchor="ctr"/>
          <a:lstStyle/>
          <a:p>
            <a:endParaRPr lang="en-US" sz="900"/>
          </a:p>
        </p:txBody>
      </p:sp>
      <p:sp>
        <p:nvSpPr>
          <p:cNvPr id="26" name="Google Shape;224;p37"/>
          <p:cNvSpPr/>
          <p:nvPr userDrawn="1"/>
        </p:nvSpPr>
        <p:spPr>
          <a:xfrm>
            <a:off x="-989164" y="-173836"/>
            <a:ext cx="7205675" cy="7205672"/>
          </a:xfrm>
          <a:prstGeom prst="ellipse">
            <a:avLst/>
          </a:prstGeom>
          <a:ln w="50800">
            <a:solidFill>
              <a:schemeClr val="tx2">
                <a:lumMod val="60000"/>
                <a:lumOff val="40000"/>
              </a:schemeClr>
            </a:solidFill>
            <a:miter/>
          </a:ln>
        </p:spPr>
        <p:txBody>
          <a:bodyPr lIns="36576" tIns="36576" rIns="36576" bIns="36576" anchor="ctr"/>
          <a:lstStyle/>
          <a:p>
            <a:pPr algn="ctr" defTabSz="824230">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8" name="Content Placeholder 16"/>
          <p:cNvSpPr>
            <a:spLocks noGrp="1"/>
          </p:cNvSpPr>
          <p:nvPr>
            <p:ph sz="quarter" idx="11" hasCustomPrompt="1"/>
          </p:nvPr>
        </p:nvSpPr>
        <p:spPr>
          <a:xfrm>
            <a:off x="350760" y="3698804"/>
            <a:ext cx="3657600" cy="1801144"/>
          </a:xfrm>
          <a:prstGeom prst="rect">
            <a:avLst/>
          </a:prstGeom>
        </p:spPr>
        <p:txBody>
          <a:bodyPr/>
          <a:lstStyle>
            <a:lvl1pPr marL="0" indent="0">
              <a:lnSpc>
                <a:spcPct val="100000"/>
              </a:lnSpc>
              <a:buNone/>
              <a:defRPr sz="1600">
                <a:solidFill>
                  <a:schemeClr val="bg1"/>
                </a:solidFill>
              </a:defRPr>
            </a:lvl1pPr>
          </a:lstStyle>
          <a:p>
            <a:r>
              <a:rPr lang="en-US"/>
              <a:t>A peep at some distant orb has power to raise and purify our thoughts like a strain of sacred music, or a noble picture, or a passage from the grander poets. It always does one good.</a:t>
            </a:r>
            <a:endParaRPr lang="en-US"/>
          </a:p>
        </p:txBody>
      </p:sp>
      <p:sp>
        <p:nvSpPr>
          <p:cNvPr id="29" name="Content Placeholder 16"/>
          <p:cNvSpPr>
            <a:spLocks noGrp="1"/>
          </p:cNvSpPr>
          <p:nvPr>
            <p:ph sz="quarter" idx="13" hasCustomPrompt="1"/>
          </p:nvPr>
        </p:nvSpPr>
        <p:spPr>
          <a:xfrm>
            <a:off x="5111735"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5111735"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1" name="Content Placeholder 16"/>
          <p:cNvSpPr>
            <a:spLocks noGrp="1"/>
          </p:cNvSpPr>
          <p:nvPr>
            <p:ph sz="quarter" idx="15" hasCustomPrompt="1"/>
          </p:nvPr>
        </p:nvSpPr>
        <p:spPr>
          <a:xfrm>
            <a:off x="8610071"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610071"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3" name="Picture Placeholder 28"/>
          <p:cNvSpPr>
            <a:spLocks noGrp="1"/>
          </p:cNvSpPr>
          <p:nvPr>
            <p:ph type="pic" sz="quarter" idx="17"/>
          </p:nvPr>
        </p:nvSpPr>
        <p:spPr>
          <a:xfrm>
            <a:off x="8580304" y="1292061"/>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5081968" y="1299037"/>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6" name="Text Placeholder 10"/>
          <p:cNvSpPr>
            <a:spLocks noGrp="1"/>
          </p:cNvSpPr>
          <p:nvPr>
            <p:ph type="body" sz="quarter" idx="10" hasCustomPrompt="1"/>
          </p:nvPr>
        </p:nvSpPr>
        <p:spPr>
          <a:xfrm>
            <a:off x="350762" y="1528553"/>
            <a:ext cx="3851785" cy="1353193"/>
          </a:xfrm>
          <a:prstGeom prst="rect">
            <a:avLst/>
          </a:prstGeom>
          <a:noFill/>
        </p:spPr>
        <p:txBody>
          <a:bodyPr anchor="ctr"/>
          <a:lstStyle>
            <a:lvl1pPr marL="0" indent="0">
              <a:buNone/>
              <a:defRPr sz="4000" b="1">
                <a:solidFill>
                  <a:schemeClr val="bg1"/>
                </a:solidFill>
                <a:latin typeface="Arial" panose="020B0604020202090204" pitchFamily="34" charset="0"/>
                <a:cs typeface="Arial" panose="020B0604020202090204" pitchFamily="34" charset="0"/>
              </a:defRPr>
            </a:lvl1pPr>
          </a:lstStyle>
          <a:p>
            <a:pPr lvl="0"/>
            <a:r>
              <a:rPr lang="en-US"/>
              <a:t>Meet Our</a:t>
            </a:r>
            <a:br>
              <a:rPr lang="en-US"/>
            </a:br>
            <a:r>
              <a:rPr lang="en-US"/>
              <a:t>Team</a:t>
            </a:r>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eam Page 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4611150"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4613475"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887154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87154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007752" y="1662444"/>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4749684"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5" name="Content Placeholder 16"/>
          <p:cNvSpPr>
            <a:spLocks noGrp="1"/>
          </p:cNvSpPr>
          <p:nvPr>
            <p:ph sz="quarter" idx="19" hasCustomPrompt="1"/>
          </p:nvPr>
        </p:nvSpPr>
        <p:spPr>
          <a:xfrm>
            <a:off x="35076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86972"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6" name="Text Placeholder 3"/>
          <p:cNvSpPr>
            <a:spLocks noGrp="1"/>
          </p:cNvSpPr>
          <p:nvPr>
            <p:ph type="body" sz="quarter" idx="22"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eam Page 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5" name="Content Placeholder 16"/>
          <p:cNvSpPr>
            <a:spLocks noGrp="1"/>
          </p:cNvSpPr>
          <p:nvPr>
            <p:ph sz="quarter" idx="19" hasCustomPrompt="1"/>
          </p:nvPr>
        </p:nvSpPr>
        <p:spPr>
          <a:xfrm>
            <a:off x="350760"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72680"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26" name="Content Placeholder 16"/>
          <p:cNvSpPr>
            <a:spLocks noGrp="1"/>
          </p:cNvSpPr>
          <p:nvPr>
            <p:ph sz="quarter" idx="22" hasCustomPrompt="1"/>
          </p:nvPr>
        </p:nvSpPr>
        <p:spPr>
          <a:xfrm>
            <a:off x="6235432"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39" name="Picture 3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0" name="Text Placeholder 3"/>
          <p:cNvSpPr>
            <a:spLocks noGrp="1"/>
          </p:cNvSpPr>
          <p:nvPr>
            <p:ph type="body" sz="quarter" idx="25"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eam Page 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5" name="Content Placeholder 16"/>
          <p:cNvSpPr>
            <a:spLocks noGrp="1"/>
          </p:cNvSpPr>
          <p:nvPr>
            <p:ph sz="quarter" idx="19" hasCustomPrompt="1"/>
          </p:nvPr>
        </p:nvSpPr>
        <p:spPr>
          <a:xfrm>
            <a:off x="350760"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hasCustomPrompt="1"/>
          </p:nvPr>
        </p:nvSpPr>
        <p:spPr>
          <a:xfrm>
            <a:off x="960360" y="1386239"/>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26" name="Content Placeholder 16"/>
          <p:cNvSpPr>
            <a:spLocks noGrp="1"/>
          </p:cNvSpPr>
          <p:nvPr>
            <p:ph sz="quarter" idx="22" hasCustomPrompt="1"/>
          </p:nvPr>
        </p:nvSpPr>
        <p:spPr>
          <a:xfrm>
            <a:off x="6235432"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9" name="Content Placeholder 16"/>
          <p:cNvSpPr>
            <a:spLocks noGrp="1"/>
          </p:cNvSpPr>
          <p:nvPr>
            <p:ph sz="quarter" idx="25" hasCustomPrompt="1"/>
          </p:nvPr>
        </p:nvSpPr>
        <p:spPr>
          <a:xfrm>
            <a:off x="3293096"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40" name="Content Placeholder 16"/>
          <p:cNvSpPr>
            <a:spLocks noGrp="1"/>
          </p:cNvSpPr>
          <p:nvPr>
            <p:ph sz="quarter" idx="26" hasCustomPrompt="1"/>
          </p:nvPr>
        </p:nvSpPr>
        <p:spPr>
          <a:xfrm>
            <a:off x="3293096"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1" name="Content Placeholder 16"/>
          <p:cNvSpPr>
            <a:spLocks noGrp="1"/>
          </p:cNvSpPr>
          <p:nvPr>
            <p:ph sz="quarter" idx="27" hasCustomPrompt="1"/>
          </p:nvPr>
        </p:nvSpPr>
        <p:spPr>
          <a:xfrm>
            <a:off x="9177768"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42" name="Content Placeholder 16"/>
          <p:cNvSpPr>
            <a:spLocks noGrp="1"/>
          </p:cNvSpPr>
          <p:nvPr>
            <p:ph sz="quarter" idx="28" hasCustomPrompt="1"/>
          </p:nvPr>
        </p:nvSpPr>
        <p:spPr>
          <a:xfrm>
            <a:off x="9177768"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8" name="Content Placeholder 16"/>
          <p:cNvSpPr>
            <a:spLocks noGrp="1"/>
          </p:cNvSpPr>
          <p:nvPr>
            <p:ph sz="quarter" idx="31" hasCustomPrompt="1"/>
          </p:nvPr>
        </p:nvSpPr>
        <p:spPr>
          <a:xfrm>
            <a:off x="350760"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49" name="Content Placeholder 16"/>
          <p:cNvSpPr>
            <a:spLocks noGrp="1"/>
          </p:cNvSpPr>
          <p:nvPr>
            <p:ph sz="quarter" idx="32" hasCustomPrompt="1"/>
          </p:nvPr>
        </p:nvSpPr>
        <p:spPr>
          <a:xfrm>
            <a:off x="350760"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1" name="Content Placeholder 16"/>
          <p:cNvSpPr>
            <a:spLocks noGrp="1"/>
          </p:cNvSpPr>
          <p:nvPr>
            <p:ph sz="quarter" idx="34" hasCustomPrompt="1"/>
          </p:nvPr>
        </p:nvSpPr>
        <p:spPr>
          <a:xfrm>
            <a:off x="6235432"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52" name="Content Placeholder 16"/>
          <p:cNvSpPr>
            <a:spLocks noGrp="1"/>
          </p:cNvSpPr>
          <p:nvPr>
            <p:ph sz="quarter" idx="35" hasCustomPrompt="1"/>
          </p:nvPr>
        </p:nvSpPr>
        <p:spPr>
          <a:xfrm>
            <a:off x="6235432"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4" name="Picture Placeholder 28"/>
          <p:cNvSpPr>
            <a:spLocks noGrp="1"/>
          </p:cNvSpPr>
          <p:nvPr>
            <p:ph type="pic" sz="quarter" idx="37" hasCustomPrompt="1"/>
          </p:nvPr>
        </p:nvSpPr>
        <p:spPr>
          <a:xfrm>
            <a:off x="38946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5" name="Picture Placeholder 28"/>
          <p:cNvSpPr>
            <a:spLocks noGrp="1"/>
          </p:cNvSpPr>
          <p:nvPr>
            <p:ph type="pic" sz="quarter" idx="38" hasCustomPrompt="1"/>
          </p:nvPr>
        </p:nvSpPr>
        <p:spPr>
          <a:xfrm>
            <a:off x="68410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6" name="Picture Placeholder 28"/>
          <p:cNvSpPr>
            <a:spLocks noGrp="1"/>
          </p:cNvSpPr>
          <p:nvPr>
            <p:ph type="pic" sz="quarter" idx="39" hasCustomPrompt="1"/>
          </p:nvPr>
        </p:nvSpPr>
        <p:spPr>
          <a:xfrm>
            <a:off x="97874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7" name="Picture Placeholder 28"/>
          <p:cNvSpPr>
            <a:spLocks noGrp="1"/>
          </p:cNvSpPr>
          <p:nvPr>
            <p:ph type="pic" sz="quarter" idx="40" hasCustomPrompt="1"/>
          </p:nvPr>
        </p:nvSpPr>
        <p:spPr>
          <a:xfrm>
            <a:off x="97874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8" name="Picture Placeholder 28"/>
          <p:cNvSpPr>
            <a:spLocks noGrp="1"/>
          </p:cNvSpPr>
          <p:nvPr>
            <p:ph type="pic" sz="quarter" idx="41" hasCustomPrompt="1"/>
          </p:nvPr>
        </p:nvSpPr>
        <p:spPr>
          <a:xfrm>
            <a:off x="68410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9" name="Picture Placeholder 28"/>
          <p:cNvSpPr>
            <a:spLocks noGrp="1"/>
          </p:cNvSpPr>
          <p:nvPr>
            <p:ph type="pic" sz="quarter" idx="42" hasCustomPrompt="1"/>
          </p:nvPr>
        </p:nvSpPr>
        <p:spPr>
          <a:xfrm>
            <a:off x="38946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60" name="Picture Placeholder 28"/>
          <p:cNvSpPr>
            <a:spLocks noGrp="1"/>
          </p:cNvSpPr>
          <p:nvPr>
            <p:ph type="pic" sz="quarter" idx="43" hasCustomPrompt="1"/>
          </p:nvPr>
        </p:nvSpPr>
        <p:spPr>
          <a:xfrm>
            <a:off x="965200"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pic>
        <p:nvPicPr>
          <p:cNvPr id="38" name="Picture 3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3" name="Text Placeholder 3"/>
          <p:cNvSpPr>
            <a:spLocks noGrp="1"/>
          </p:cNvSpPr>
          <p:nvPr>
            <p:ph type="body" sz="quarter" idx="44"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eam Page 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Circle"/>
          <p:cNvSpPr/>
          <p:nvPr userDrawn="1"/>
        </p:nvSpPr>
        <p:spPr>
          <a:xfrm>
            <a:off x="923972" y="4445654"/>
            <a:ext cx="1463689" cy="1463689"/>
          </a:xfrm>
          <a:prstGeom prst="ellipse">
            <a:avLst/>
          </a:prstGeom>
          <a:solidFill>
            <a:schemeClr val="accent4">
              <a:lumMod val="60000"/>
              <a:lumOff val="40000"/>
            </a:schemeClr>
          </a:solidFill>
          <a:ln w="12700">
            <a:miter lim="400000"/>
          </a:ln>
        </p:spPr>
        <p:txBody>
          <a:bodyPr lIns="36576" tIns="36576" rIns="36576" bIns="36576" anchor="ctr"/>
          <a:lstStyle/>
          <a:p>
            <a:pPr lvl="0">
              <a:lnSpc>
                <a:spcPct val="100000"/>
              </a:lnSpc>
            </a:pPr>
            <a:endParaRPr sz="900">
              <a:latin typeface="Arial" panose="020B0604020202090204" pitchFamily="34" charset="0"/>
              <a:cs typeface="Arial" panose="020B0604020202090204" pitchFamily="34" charset="0"/>
            </a:endParaRPr>
          </a:p>
        </p:txBody>
      </p:sp>
      <p:sp>
        <p:nvSpPr>
          <p:cNvPr id="29" name="Picture Placeholder 28"/>
          <p:cNvSpPr>
            <a:spLocks noGrp="1"/>
          </p:cNvSpPr>
          <p:nvPr>
            <p:ph type="pic" sz="quarter" idx="17" hasCustomPrompt="1"/>
          </p:nvPr>
        </p:nvSpPr>
        <p:spPr>
          <a:xfrm>
            <a:off x="922777" y="912889"/>
            <a:ext cx="4899379" cy="4899379"/>
          </a:xfrm>
          <a:prstGeom prst="ellipse">
            <a:avLst/>
          </a:prstGeom>
          <a:solidFill>
            <a:schemeClr val="bg1">
              <a:lumMod val="85000"/>
            </a:schemeClr>
          </a:solidFill>
        </p:spPr>
        <p:txBody>
          <a:bodyPr anchor="ctr"/>
          <a:lstStyle>
            <a:lvl1pPr marL="0" indent="0" algn="ctr">
              <a:lnSpc>
                <a:spcPct val="100000"/>
              </a:lnSpc>
              <a:buNone/>
              <a:defRPr b="1" spc="151">
                <a:solidFill>
                  <a:schemeClr val="tx2"/>
                </a:solidFill>
                <a:latin typeface="Arial" panose="020B0604020202090204" pitchFamily="34" charset="0"/>
                <a:cs typeface="Arial" panose="020B0604020202090204" pitchFamily="34" charset="0"/>
              </a:defRPr>
            </a:lvl1pPr>
          </a:lstStyle>
          <a:p>
            <a:r>
              <a:rPr lang="en-US"/>
              <a:t>PICTURE</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6369053" y="2885019"/>
            <a:ext cx="5456767" cy="3522133"/>
          </a:xfrm>
          <a:prstGeom prst="rect">
            <a:avLst/>
          </a:prstGeom>
        </p:spPr>
        <p:txBody>
          <a:bodyPr/>
          <a:lstStyle>
            <a:lvl1pPr marL="0" indent="0">
              <a:lnSpc>
                <a:spcPct val="100000"/>
              </a:lnSpc>
              <a:buNone/>
              <a:defRPr sz="1335">
                <a:solidFill>
                  <a:srgbClr val="000000"/>
                </a:solidFill>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a:t>
            </a:r>
            <a:endParaRPr lang="en-US"/>
          </a:p>
        </p:txBody>
      </p:sp>
      <p:sp>
        <p:nvSpPr>
          <p:cNvPr id="22" name="Text Placeholder 3"/>
          <p:cNvSpPr>
            <a:spLocks noGrp="1"/>
          </p:cNvSpPr>
          <p:nvPr>
            <p:ph type="body" sz="quarter" idx="19" hasCustomPrompt="1"/>
          </p:nvPr>
        </p:nvSpPr>
        <p:spPr>
          <a:xfrm>
            <a:off x="6366935" y="1557867"/>
            <a:ext cx="3884084" cy="660400"/>
          </a:xfrm>
          <a:prstGeom prst="rect">
            <a:avLst/>
          </a:prstGeom>
        </p:spPr>
        <p:txBody>
          <a:bodyPr lIns="0" tIns="0" rIns="0" bIns="0" anchor="ctr"/>
          <a:lstStyle>
            <a:lvl1pPr marL="0" indent="0">
              <a:lnSpc>
                <a:spcPct val="100000"/>
              </a:lnSpc>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George </a:t>
            </a:r>
            <a:r>
              <a:rPr lang="en-US" sz="4265" err="1">
                <a:latin typeface="Arial" panose="020B0604020202090204" pitchFamily="34" charset="0"/>
                <a:cs typeface="Arial" panose="020B0604020202090204" pitchFamily="34" charset="0"/>
              </a:rPr>
              <a:t>Kylle</a:t>
            </a:r>
            <a:endParaRPr lang="en-US" sz="4265">
              <a:latin typeface="Arial" panose="020B0604020202090204" pitchFamily="34" charset="0"/>
              <a:cs typeface="Arial" panose="020B0604020202090204" pitchFamily="34" charset="0"/>
            </a:endParaRPr>
          </a:p>
        </p:txBody>
      </p:sp>
      <p:sp>
        <p:nvSpPr>
          <p:cNvPr id="30" name="Text Placeholder 5"/>
          <p:cNvSpPr>
            <a:spLocks noGrp="1"/>
          </p:cNvSpPr>
          <p:nvPr>
            <p:ph type="body" sz="quarter" idx="20" hasCustomPrompt="1"/>
          </p:nvPr>
        </p:nvSpPr>
        <p:spPr>
          <a:xfrm>
            <a:off x="6366935" y="2336802"/>
            <a:ext cx="4233333" cy="380153"/>
          </a:xfrm>
          <a:prstGeom prst="rect">
            <a:avLst/>
          </a:prstGeom>
        </p:spPr>
        <p:txBody>
          <a:bodyPr lIns="0" tIns="45720" rIns="45720" bIns="45720" anchor="ctr" anchorCtr="0">
            <a:noAutofit/>
          </a:bodyPr>
          <a:lstStyle>
            <a:lvl1pPr marL="0" indent="0">
              <a:lnSpc>
                <a:spcPct val="100000"/>
              </a:lnSpc>
              <a:buNone/>
              <a:defRPr lang="en-US" sz="2135" dirty="0"/>
            </a:lvl1pPr>
          </a:lstStyle>
          <a:p>
            <a:r>
              <a:rPr lang="en-US"/>
              <a:t>Account Executive</a:t>
            </a:r>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am Page 7">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a:stCxn id="71" idx="4"/>
            <a:endCxn id="49" idx="0"/>
          </p:cNvCxnSpPr>
          <p:nvPr userDrawn="1"/>
        </p:nvCxnSpPr>
        <p:spPr>
          <a:xfrm rot="16200000" flipH="1">
            <a:off x="6922803" y="2178649"/>
            <a:ext cx="370400" cy="2174627"/>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345078"/>
            <a:ext cx="11509248" cy="1758113"/>
          </a:xfrm>
          <a:prstGeom prst="rect">
            <a:avLst/>
          </a:prstGeom>
        </p:spPr>
        <p:txBody>
          <a:bodyPr lIns="0" tIns="0" rIns="0" bIns="0" anchor="t"/>
          <a:lstStyle>
            <a:defPPr>
              <a:defRPr lang="en-US"/>
            </a:defPPr>
            <a:lvl1pPr lvl="0" algn="ctr">
              <a:lnSpc>
                <a:spcPct val="100000"/>
              </a:lnSpc>
              <a:spcBef>
                <a:spcPct val="0"/>
              </a:spcBef>
              <a:buNone/>
              <a:tabLst>
                <a:tab pos="457200" algn="l"/>
              </a:tabLst>
              <a:defRPr sz="3200" b="1" u="none" cap="all">
                <a:solidFill>
                  <a:schemeClr val="tx2"/>
                </a:solidFill>
                <a:latin typeface="Arial" panose="020B0604020202090204" pitchFamily="34" charset="0"/>
                <a:cs typeface="Arial" panose="020B0604020202090204" pitchFamily="34" charset="0"/>
              </a:defRPr>
            </a:lvl1pPr>
          </a:lstStyle>
          <a:p>
            <a:pPr lvl="0">
              <a:lnSpc>
                <a:spcPct val="100000"/>
              </a:lnSpc>
            </a:pPr>
            <a:r>
              <a:rPr lang="en-US" sz="4265"/>
              <a:t>Meet Our Team</a:t>
            </a:r>
            <a:endParaRPr lang="en-US" sz="4265"/>
          </a:p>
        </p:txBody>
      </p:sp>
      <p:sp>
        <p:nvSpPr>
          <p:cNvPr id="71" name="Google Shape;1484;p203"/>
          <p:cNvSpPr/>
          <p:nvPr/>
        </p:nvSpPr>
        <p:spPr>
          <a:xfrm>
            <a:off x="5362535" y="1764455"/>
            <a:ext cx="1316308" cy="1316308"/>
          </a:xfrm>
          <a:prstGeom prst="ellipse">
            <a:avLst/>
          </a:prstGeom>
          <a:noFill/>
          <a:ln w="63500" cap="flat">
            <a:solidFill>
              <a:schemeClr val="accent4"/>
            </a:solidFill>
            <a:prstDash val="solid"/>
            <a:miter lim="800000"/>
          </a:ln>
          <a:effectLst/>
        </p:spPr>
        <p:txBody>
          <a:bodyPr wrap="square" lIns="97535" tIns="97535" rIns="97535" bIns="97535" numCol="1" anchor="ctr">
            <a:noAutofit/>
          </a:bodyPr>
          <a:lstStyle/>
          <a:p>
            <a:pPr algn="ctr" defTabSz="824230">
              <a:lnSpc>
                <a:spcPct val="100000"/>
              </a:lnSpc>
              <a:defRPr>
                <a:solidFill>
                  <a:srgbClr val="FFFFFF"/>
                </a:solidFill>
                <a:latin typeface="Proxima Nova Rg"/>
                <a:ea typeface="Proxima Nova Rg"/>
                <a:cs typeface="Proxima Nova Rg"/>
                <a:sym typeface="Proxima Nova"/>
              </a:defRPr>
            </a:pPr>
            <a:endParaRPr sz="1200" b="0" i="0" baseline="0">
              <a:solidFill>
                <a:srgbClr val="000000"/>
              </a:solidFill>
              <a:latin typeface="Arial" panose="020B0604020202090204" pitchFamily="34" charset="0"/>
              <a:cs typeface="Arial" panose="020B0604020202090204" pitchFamily="34" charset="0"/>
            </a:endParaRPr>
          </a:p>
        </p:txBody>
      </p:sp>
      <p:sp>
        <p:nvSpPr>
          <p:cNvPr id="73" name="Google Shape;1493;p203"/>
          <p:cNvSpPr txBox="1"/>
          <p:nvPr/>
        </p:nvSpPr>
        <p:spPr>
          <a:xfrm>
            <a:off x="6703991" y="221540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2" name="Google Shape;1496;p203"/>
          <p:cNvSpPr txBox="1"/>
          <p:nvPr/>
        </p:nvSpPr>
        <p:spPr>
          <a:xfrm>
            <a:off x="4432498"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4" name="Google Shape;1499;p203"/>
          <p:cNvSpPr txBox="1"/>
          <p:nvPr/>
        </p:nvSpPr>
        <p:spPr>
          <a:xfrm>
            <a:off x="2918169"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6" name="Google Shape;1502;p203"/>
          <p:cNvSpPr txBox="1"/>
          <p:nvPr/>
        </p:nvSpPr>
        <p:spPr>
          <a:xfrm>
            <a:off x="5946827"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8" name="Google Shape;1505;p203"/>
          <p:cNvSpPr txBox="1"/>
          <p:nvPr/>
        </p:nvSpPr>
        <p:spPr>
          <a:xfrm>
            <a:off x="8849275"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70" name="Google Shape;1508;p203"/>
          <p:cNvSpPr txBox="1"/>
          <p:nvPr/>
        </p:nvSpPr>
        <p:spPr>
          <a:xfrm>
            <a:off x="8849275"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36" name="Picture Placeholder 7"/>
          <p:cNvSpPr>
            <a:spLocks noGrp="1"/>
          </p:cNvSpPr>
          <p:nvPr>
            <p:ph type="pic" sz="quarter" idx="13" hasCustomPrompt="1"/>
          </p:nvPr>
        </p:nvSpPr>
        <p:spPr>
          <a:xfrm>
            <a:off x="5480479" y="187598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38" name="Picture Placeholder 7"/>
          <p:cNvSpPr>
            <a:spLocks noGrp="1"/>
          </p:cNvSpPr>
          <p:nvPr>
            <p:ph type="pic" sz="quarter" idx="14" hasCustomPrompt="1"/>
          </p:nvPr>
        </p:nvSpPr>
        <p:spPr>
          <a:xfrm>
            <a:off x="3208985" y="3455195"/>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0" name="Picture Placeholder 7"/>
          <p:cNvSpPr>
            <a:spLocks noGrp="1"/>
          </p:cNvSpPr>
          <p:nvPr>
            <p:ph type="pic" sz="quarter" idx="15" hasCustomPrompt="1"/>
          </p:nvPr>
        </p:nvSpPr>
        <p:spPr>
          <a:xfrm>
            <a:off x="169465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4" name="Picture Placeholder 7"/>
          <p:cNvSpPr>
            <a:spLocks noGrp="1"/>
          </p:cNvSpPr>
          <p:nvPr>
            <p:ph type="pic" sz="quarter" idx="16" hasCustomPrompt="1"/>
          </p:nvPr>
        </p:nvSpPr>
        <p:spPr>
          <a:xfrm>
            <a:off x="4723315"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8" name="Picture Placeholder 7"/>
          <p:cNvSpPr>
            <a:spLocks noGrp="1"/>
          </p:cNvSpPr>
          <p:nvPr>
            <p:ph type="pic" sz="quarter" idx="17" hasCustomPrompt="1"/>
          </p:nvPr>
        </p:nvSpPr>
        <p:spPr>
          <a:xfrm>
            <a:off x="764667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9" name="Picture Placeholder 7"/>
          <p:cNvSpPr>
            <a:spLocks noGrp="1"/>
          </p:cNvSpPr>
          <p:nvPr>
            <p:ph type="pic" sz="quarter" idx="18" hasCustomPrompt="1"/>
          </p:nvPr>
        </p:nvSpPr>
        <p:spPr>
          <a:xfrm>
            <a:off x="7646676" y="3451163"/>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cxnSp>
        <p:nvCxnSpPr>
          <p:cNvPr id="50" name="Straight Connector 2"/>
          <p:cNvCxnSpPr>
            <a:stCxn id="71" idx="4"/>
            <a:endCxn id="38" idx="0"/>
          </p:cNvCxnSpPr>
          <p:nvPr userDrawn="1"/>
        </p:nvCxnSpPr>
        <p:spPr>
          <a:xfrm rot="5400000">
            <a:off x="4701941" y="2136447"/>
            <a:ext cx="374432" cy="2263064"/>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2"/>
          <p:cNvCxnSpPr>
            <a:stCxn id="38" idx="4"/>
            <a:endCxn id="40" idx="0"/>
          </p:cNvCxnSpPr>
          <p:nvPr userDrawn="1"/>
        </p:nvCxnSpPr>
        <p:spPr>
          <a:xfrm rot="5400000">
            <a:off x="2824980" y="3970797"/>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2"/>
          <p:cNvCxnSpPr>
            <a:stCxn id="38" idx="4"/>
            <a:endCxn id="44" idx="0"/>
          </p:cNvCxnSpPr>
          <p:nvPr userDrawn="1"/>
        </p:nvCxnSpPr>
        <p:spPr>
          <a:xfrm rot="16200000" flipH="1">
            <a:off x="4339308" y="3970796"/>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2"/>
          <p:cNvCxnSpPr>
            <a:stCxn id="49" idx="4"/>
            <a:endCxn id="48" idx="0"/>
          </p:cNvCxnSpPr>
          <p:nvPr userDrawn="1"/>
        </p:nvCxnSpPr>
        <p:spPr>
          <a:xfrm>
            <a:off x="8195316" y="4548445"/>
            <a:ext cx="0" cy="355001"/>
          </a:xfrm>
          <a:prstGeom prst="straightConnector1">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Picture 3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ransitions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29148"/>
            <a:ext cx="11509248" cy="2200205"/>
          </a:xfrm>
          <a:prstGeom prst="rect">
            <a:avLst/>
          </a:prstGeom>
        </p:spPr>
        <p:txBody>
          <a:bodyPr lIns="0" tIns="0" rIns="0" bIns="0" anchor="ctr" anchorCtr="0">
            <a:noAutofit/>
          </a:bodyPr>
          <a:lstStyle>
            <a:lvl1pPr algn="ctr">
              <a:defRPr lang="en-US" sz="7200" b="0" dirty="0">
                <a:solidFill>
                  <a:schemeClr val="tx2"/>
                </a:solidFill>
              </a:defRPr>
            </a:lvl1pPr>
          </a:lstStyle>
          <a:p>
            <a:pPr marL="0" lvl="0" indent="0">
              <a:buNone/>
            </a:pPr>
            <a:r>
              <a:rPr lang="en-US"/>
              <a:t>Can a single value proposition tell our story?</a:t>
            </a:r>
            <a:endParaRPr lang="en-US"/>
          </a:p>
        </p:txBody>
      </p:sp>
      <p:sp>
        <p:nvSpPr>
          <p:cNvPr id="24" name="Text Placeholder 7"/>
          <p:cNvSpPr>
            <a:spLocks noGrp="1"/>
          </p:cNvSpPr>
          <p:nvPr>
            <p:ph type="body" sz="quarter" idx="11" hasCustomPrompt="1"/>
          </p:nvPr>
        </p:nvSpPr>
        <p:spPr>
          <a:xfrm>
            <a:off x="4742639" y="1916677"/>
            <a:ext cx="2742959" cy="377355"/>
          </a:xfrm>
          <a:prstGeom prst="rect">
            <a:avLst/>
          </a:prstGeom>
        </p:spPr>
        <p:txBody>
          <a:bodyPr anchor="ctr"/>
          <a:lstStyle>
            <a:lvl1pPr marL="0" indent="0" algn="ctr">
              <a:lnSpc>
                <a:spcPct val="100000"/>
              </a:lnSpc>
              <a:buNone/>
              <a:defRPr sz="2135" b="1">
                <a:solidFill>
                  <a:srgbClr val="00B0F0"/>
                </a:solidFill>
              </a:defRPr>
            </a:lvl1pPr>
          </a:lstStyle>
          <a:p>
            <a:pPr lvl="0"/>
            <a:r>
              <a:rPr lang="en-US"/>
              <a:t>VALUE STREAMS</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ver_WiproBlue">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cstate="email"/>
          <a:srcRect/>
          <a:stretch>
            <a:fillRect/>
          </a:stretch>
        </p:blipFill>
        <p:spPr>
          <a:xfrm>
            <a:off x="0" y="0"/>
            <a:ext cx="12190520" cy="6857167"/>
          </a:xfrm>
          <a:prstGeom prst="rect">
            <a:avLst/>
          </a:prstGeom>
        </p:spPr>
      </p:pic>
      <p:sp>
        <p:nvSpPr>
          <p:cNvPr id="4" name="Title 1"/>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5"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7"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pic>
        <p:nvPicPr>
          <p:cNvPr id="6" name="图片 5"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ransitions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2271;p260"/>
          <p:cNvSpPr/>
          <p:nvPr userDrawn="1"/>
        </p:nvSpPr>
        <p:spPr>
          <a:xfrm>
            <a:off x="8273848" y="1356360"/>
            <a:ext cx="4145280" cy="4145280"/>
          </a:xfrm>
          <a:prstGeom prst="ellipse">
            <a:avLst/>
          </a:prstGeom>
          <a:solidFill>
            <a:schemeClr val="bg1">
              <a:lumMod val="95000"/>
            </a:schemeClr>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tx2"/>
              </a:solidFill>
              <a:latin typeface="Arial" panose="020B0604020202090204" pitchFamily="34" charset="0"/>
              <a:cs typeface="Arial" panose="020B0604020202090204" pitchFamily="34" charset="0"/>
            </a:endParaRPr>
          </a:p>
        </p:txBody>
      </p:sp>
      <p:sp>
        <p:nvSpPr>
          <p:cNvPr id="26" name="Google Shape;2272;p260"/>
          <p:cNvSpPr/>
          <p:nvPr/>
        </p:nvSpPr>
        <p:spPr>
          <a:xfrm>
            <a:off x="4934913" y="1356360"/>
            <a:ext cx="4145280" cy="4145280"/>
          </a:xfrm>
          <a:prstGeom prst="ellipse">
            <a:avLst/>
          </a:prstGeom>
          <a:solidFill>
            <a:schemeClr val="accent3"/>
          </a:solidFill>
          <a:ln w="12700" cap="flat">
            <a:noFill/>
            <a:miter lim="400000"/>
          </a:ln>
          <a:effectLst/>
        </p:spPr>
        <p:txBody>
          <a:bodyPr wrap="square" lIns="121919" tIns="121919" rIns="121919" bIns="121919" numCol="1" anchor="ctr">
            <a:noAutofit/>
          </a:bodyP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bg1"/>
              </a:solidFill>
              <a:latin typeface="Arial" panose="020B0604020202090204" pitchFamily="34" charset="0"/>
              <a:cs typeface="Arial" panose="020B0604020202090204" pitchFamily="34" charset="0"/>
            </a:endParaRPr>
          </a:p>
        </p:txBody>
      </p:sp>
      <p:sp>
        <p:nvSpPr>
          <p:cNvPr id="28" name="Google Shape;2275;p260"/>
          <p:cNvSpPr txBox="1"/>
          <p:nvPr/>
        </p:nvSpPr>
        <p:spPr>
          <a:xfrm>
            <a:off x="5913120" y="1914761"/>
            <a:ext cx="796792" cy="615553"/>
          </a:xfrm>
          <a:prstGeom prst="rect">
            <a:avLst/>
          </a:prstGeom>
          <a:noFill/>
          <a:ln w="12700" cap="flat">
            <a:noFill/>
            <a:miter lim="400000"/>
          </a:ln>
          <a:effectLst/>
        </p:spPr>
        <p:txBody>
          <a:bodyPr wrap="square" lIns="0" tIns="0" rIns="0" bIns="0" numCol="1" anchor="t">
            <a:spAutoFit/>
          </a:bodyPr>
          <a:lstStyle>
            <a:lvl1pPr defTabSz="1828800">
              <a:lnSpc>
                <a:spcPct val="75000"/>
              </a:lnSpc>
              <a:defRPr sz="8000" b="1" i="1">
                <a:latin typeface="Proxima Nova Rg"/>
                <a:ea typeface="Proxima Nova Rg"/>
                <a:cs typeface="Proxima Nova Rg"/>
                <a:sym typeface="Proxima Nova"/>
              </a:defRPr>
            </a:lvl1pPr>
          </a:lstStyle>
          <a:p>
            <a:pPr>
              <a:lnSpc>
                <a:spcPct val="100000"/>
              </a:lnSpc>
            </a:pPr>
            <a:r>
              <a:rPr sz="4000" b="0" i="0">
                <a:solidFill>
                  <a:schemeClr val="bg1"/>
                </a:solidFill>
                <a:latin typeface="Arial" panose="020B0604020202090204" pitchFamily="34" charset="0"/>
                <a:cs typeface="Arial" panose="020B0604020202090204" pitchFamily="34" charset="0"/>
              </a:rPr>
              <a:t>“</a:t>
            </a:r>
            <a:endParaRPr sz="4000" b="0" i="0">
              <a:solidFill>
                <a:schemeClr val="bg1"/>
              </a:solidFill>
              <a:latin typeface="Arial" panose="020B0604020202090204" pitchFamily="34" charset="0"/>
              <a:cs typeface="Arial" panose="020B0604020202090204" pitchFamily="34" charset="0"/>
            </a:endParaRPr>
          </a:p>
        </p:txBody>
      </p:sp>
      <p:sp>
        <p:nvSpPr>
          <p:cNvPr id="29" name="Text Placeholder 10"/>
          <p:cNvSpPr>
            <a:spLocks noGrp="1"/>
          </p:cNvSpPr>
          <p:nvPr userDrawn="1">
            <p:ph type="body" sz="quarter" idx="10" hasCustomPrompt="1"/>
          </p:nvPr>
        </p:nvSpPr>
        <p:spPr>
          <a:xfrm>
            <a:off x="5913120" y="2329463"/>
            <a:ext cx="2885440" cy="2383632"/>
          </a:xfrm>
          <a:prstGeom prst="rect">
            <a:avLst/>
          </a:prstGeom>
        </p:spPr>
        <p:txBody>
          <a:bodyPr/>
          <a:lstStyle>
            <a:lvl1pPr marL="0" indent="0">
              <a:lnSpc>
                <a:spcPct val="100000"/>
              </a:lnSpc>
              <a:buNone/>
              <a:defRPr sz="2400" b="1">
                <a:solidFill>
                  <a:schemeClr val="bg1"/>
                </a:solidFill>
                <a:latin typeface="Arial" panose="020B0604020202090204" pitchFamily="34" charset="0"/>
                <a:cs typeface="Arial" panose="020B0604020202090204" pitchFamily="34" charset="0"/>
              </a:defRPr>
            </a:lvl1pPr>
          </a:lstStyle>
          <a:p>
            <a:pPr lvl="0"/>
            <a:r>
              <a:rPr lang="en-US"/>
              <a:t>Nothing beats a good old fashioned client quote that puts us in a good light.”</a:t>
            </a:r>
            <a:endParaRPr lang="en-US"/>
          </a:p>
        </p:txBody>
      </p:sp>
      <p:sp>
        <p:nvSpPr>
          <p:cNvPr id="30" name="Text Placeholder 12"/>
          <p:cNvSpPr>
            <a:spLocks noGrp="1"/>
          </p:cNvSpPr>
          <p:nvPr userDrawn="1">
            <p:ph type="body" sz="quarter" idx="11" hasCustomPrompt="1"/>
          </p:nvPr>
        </p:nvSpPr>
        <p:spPr>
          <a:xfrm>
            <a:off x="9394616" y="3191405"/>
            <a:ext cx="2163365" cy="457131"/>
          </a:xfrm>
          <a:prstGeom prst="rect">
            <a:avLst/>
          </a:prstGeom>
        </p:spPr>
        <p:txBody>
          <a:bodyPr anchor="ctr"/>
          <a:lstStyle>
            <a:lvl1pPr marL="0" indent="0">
              <a:lnSpc>
                <a:spcPct val="100000"/>
              </a:lnSpc>
              <a:buNone/>
              <a:defRPr sz="1465">
                <a:solidFill>
                  <a:schemeClr val="tx2"/>
                </a:solidFill>
                <a:latin typeface="Arial" panose="020B0604020202090204" pitchFamily="34" charset="0"/>
                <a:cs typeface="Arial" panose="020B0604020202090204" pitchFamily="34" charset="0"/>
              </a:defRPr>
            </a:lvl1pPr>
          </a:lstStyle>
          <a:p>
            <a:pPr lvl="0"/>
            <a:r>
              <a:rPr lang="en-US"/>
              <a:t>- QUOTED PERSON</a:t>
            </a:r>
            <a:endParaRPr lang="en-US"/>
          </a:p>
        </p:txBody>
      </p:sp>
      <p:sp>
        <p:nvSpPr>
          <p:cNvPr id="31" name="Picture Placeholder 7"/>
          <p:cNvSpPr>
            <a:spLocks noGrp="1"/>
          </p:cNvSpPr>
          <p:nvPr userDrawn="1">
            <p:ph type="pic" sz="quarter" idx="13" hasCustomPrompt="1"/>
          </p:nvPr>
        </p:nvSpPr>
        <p:spPr>
          <a:xfrm>
            <a:off x="1595977" y="1356360"/>
            <a:ext cx="4145280" cy="4145280"/>
          </a:xfrm>
          <a:prstGeom prst="ellipse">
            <a:avLst/>
          </a:prstGeom>
          <a:solidFill>
            <a:schemeClr val="bg2">
              <a:lumMod val="90000"/>
            </a:schemeClr>
          </a:solidFill>
        </p:spPr>
        <p:txBody>
          <a:bodyPr anchor="ctr"/>
          <a:lstStyle>
            <a:lvl1pPr marL="0" indent="0" algn="ctr">
              <a:lnSpc>
                <a:spcPct val="100000"/>
              </a:lnSpc>
              <a:buFontTx/>
              <a:buNone/>
              <a:defRPr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ransitions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807322"/>
            <a:ext cx="11509248" cy="2933804"/>
          </a:xfrm>
          <a:prstGeom prst="rect">
            <a:avLst/>
          </a:prstGeom>
        </p:spPr>
        <p:txBody>
          <a:bodyPr lIns="0" tIns="0" rIns="0" bIns="0" anchor="ctr" anchorCtr="0">
            <a:noAutofit/>
          </a:bodyPr>
          <a:lstStyle>
            <a:lvl1pPr algn="ctr">
              <a:defRPr lang="en-US" sz="6400" b="0" dirty="0">
                <a:solidFill>
                  <a:schemeClr val="tx2"/>
                </a:solidFill>
              </a:defRPr>
            </a:lvl1pPr>
          </a:lstStyle>
          <a:p>
            <a:pPr marL="0" lvl="0" indent="0">
              <a:buNone/>
            </a:pPr>
            <a:r>
              <a:rPr lang="en-US"/>
              <a:t>“Nothing beats a good old fashioned client quote that puts us in a good light.”</a:t>
            </a:r>
            <a:endParaRPr lang="en-US"/>
          </a:p>
        </p:txBody>
      </p:sp>
      <p:sp>
        <p:nvSpPr>
          <p:cNvPr id="24" name="Text Placeholder 7"/>
          <p:cNvSpPr>
            <a:spLocks noGrp="1"/>
          </p:cNvSpPr>
          <p:nvPr>
            <p:ph type="body" sz="quarter" idx="11" hasCustomPrompt="1"/>
          </p:nvPr>
        </p:nvSpPr>
        <p:spPr>
          <a:xfrm>
            <a:off x="3629536" y="4004156"/>
            <a:ext cx="4932931" cy="377355"/>
          </a:xfrm>
          <a:prstGeom prst="rect">
            <a:avLst/>
          </a:prstGeom>
        </p:spPr>
        <p:txBody>
          <a:bodyPr anchor="ctr"/>
          <a:lstStyle>
            <a:lvl1pPr marL="0" indent="0" algn="ctr">
              <a:buNone/>
              <a:defRPr sz="2135" b="1">
                <a:solidFill>
                  <a:srgbClr val="00B0F0"/>
                </a:solidFill>
                <a:latin typeface="Arial" panose="020B0604020202090204" pitchFamily="34" charset="0"/>
                <a:cs typeface="Arial" panose="020B0604020202090204" pitchFamily="34" charset="0"/>
              </a:defRPr>
            </a:lvl1pPr>
          </a:lstStyle>
          <a:p>
            <a:pPr lvl="0"/>
            <a:r>
              <a:rPr lang="en-US"/>
              <a:t>John Johnson, Creative Director</a:t>
            </a:r>
            <a:endParaRPr lang="en-US"/>
          </a:p>
        </p:txBody>
      </p:sp>
      <p:sp>
        <p:nvSpPr>
          <p:cNvPr id="16" name="Google Shape;2711;p288"/>
          <p:cNvSpPr/>
          <p:nvPr userDrawn="1"/>
        </p:nvSpPr>
        <p:spPr>
          <a:xfrm>
            <a:off x="4350544" y="4583777"/>
            <a:ext cx="3490915" cy="3490915"/>
          </a:xfrm>
          <a:prstGeom prst="ellipse">
            <a:avLst/>
          </a:prstGeom>
          <a:solidFill>
            <a:schemeClr val="accent3"/>
          </a:solidFill>
          <a:ln w="12700">
            <a:miter lim="400000"/>
          </a:ln>
          <a:effectLst/>
        </p:spPr>
        <p:txBody>
          <a:bodyPr lIns="36576" tIns="36576" rIns="36576" bIns="36576" anchor="ctr"/>
          <a:lstStyle/>
          <a:p>
            <a:pPr>
              <a:defRPr sz="4800">
                <a:latin typeface="Proxima Nova Rg"/>
                <a:ea typeface="Proxima Nova Rg"/>
                <a:cs typeface="Proxima Nova Rg"/>
                <a:sym typeface="Proxima Nova"/>
              </a:defRPr>
            </a:pPr>
            <a:endParaRPr sz="2400" b="0" i="0">
              <a:latin typeface="Arial" panose="020B0604020202090204" pitchFamily="34" charset="0"/>
              <a:cs typeface="Arial" panose="020B0604020202090204" pitchFamily="34" charset="0"/>
            </a:endParaRPr>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ransitions_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3428195"/>
            <a:ext cx="11509248" cy="2200205"/>
          </a:xfrm>
          <a:prstGeom prst="rect">
            <a:avLst/>
          </a:prstGeom>
        </p:spPr>
        <p:txBody>
          <a:bodyPr lIns="0" tIns="0" rIns="0" bIns="0" anchor="ctr" anchorCtr="0">
            <a:noAutofit/>
          </a:bodyPr>
          <a:lstStyle>
            <a:lvl1pPr algn="ctr">
              <a:defRPr lang="en-US" sz="5335" b="0" dirty="0">
                <a:solidFill>
                  <a:schemeClr val="tx2"/>
                </a:solidFill>
              </a:defRPr>
            </a:lvl1pPr>
          </a:lstStyle>
          <a:p>
            <a:pPr marL="0" lvl="0" indent="0">
              <a:buNone/>
            </a:pPr>
            <a:r>
              <a:rPr lang="en-US"/>
              <a:t>Well now, let’s explore</a:t>
            </a:r>
            <a:endParaRPr lang="en-US"/>
          </a:p>
          <a:p>
            <a:pPr marL="0" lvl="0" indent="0">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ransitions_5">
    <p:bg>
      <p:bgPr>
        <a:solidFill>
          <a:schemeClr val="bg1"/>
        </a:solidFill>
        <a:effectLst/>
      </p:bgPr>
    </p:bg>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1"/>
          </a:solidFill>
          <a:ln w="12700">
            <a:noFill/>
            <a:miter lim="400000"/>
          </a:ln>
        </p:spPr>
        <p:txBody>
          <a:bodyPr lIns="97535" tIns="97535" rIns="97535" bIns="97535" anchor="ctr"/>
          <a:lstStyle/>
          <a:p>
            <a:endParaRPr sz="2400"/>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defRPr lang="en-US" sz="5335" dirty="0">
                <a:solidFill>
                  <a:schemeClr val="bg1"/>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ransitions_6">
    <p:bg>
      <p:bgPr>
        <a:solidFill>
          <a:schemeClr val="bg1"/>
        </a:solidFill>
        <a:effectLst/>
      </p:bgPr>
    </p:bg>
    <p:spTree>
      <p:nvGrpSpPr>
        <p:cNvPr id="1" name=""/>
        <p:cNvGrpSpPr/>
        <p:nvPr/>
      </p:nvGrpSpPr>
      <p:grpSpPr>
        <a:xfrm>
          <a:off x="0" y="0"/>
          <a:ext cx="0" cy="0"/>
          <a:chOff x="0" y="0"/>
          <a:chExt cx="0" cy="0"/>
        </a:xfrm>
      </p:grpSpPr>
      <p:sp>
        <p:nvSpPr>
          <p:cNvPr id="16" name="Circle"/>
          <p:cNvSpPr/>
          <p:nvPr userDrawn="1"/>
        </p:nvSpPr>
        <p:spPr>
          <a:xfrm>
            <a:off x="2316480" y="-350520"/>
            <a:ext cx="7559040" cy="7559040"/>
          </a:xfrm>
          <a:prstGeom prst="ellipse">
            <a:avLst/>
          </a:prstGeom>
          <a:solidFill>
            <a:schemeClr val="accent4"/>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ransition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Circle"/>
          <p:cNvSpPr/>
          <p:nvPr userDrawn="1"/>
        </p:nvSpPr>
        <p:spPr>
          <a:xfrm>
            <a:off x="2316480" y="4406560"/>
            <a:ext cx="7559040" cy="7559040"/>
          </a:xfrm>
          <a:prstGeom prst="ellipse">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1644263"/>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ransition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 name="Partial Circle 1"/>
          <p:cNvSpPr/>
          <p:nvPr userDrawn="1"/>
        </p:nvSpPr>
        <p:spPr>
          <a:xfrm>
            <a:off x="9102060" y="3429000"/>
            <a:ext cx="6179880" cy="6179880"/>
          </a:xfrm>
          <a:prstGeom prst="pie">
            <a:avLst>
              <a:gd name="adj1" fmla="val 10803783"/>
              <a:gd name="adj2" fmla="val 16200000"/>
            </a:avLst>
          </a:prstGeom>
          <a:solidFill>
            <a:schemeClr val="accent3"/>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2" name="Partial Circle 21"/>
          <p:cNvSpPr/>
          <p:nvPr userDrawn="1"/>
        </p:nvSpPr>
        <p:spPr>
          <a:xfrm flipH="1" flipV="1">
            <a:off x="-3089940" y="-3089940"/>
            <a:ext cx="6179880" cy="6179880"/>
          </a:xfrm>
          <a:prstGeom prst="pie">
            <a:avLst>
              <a:gd name="adj1" fmla="val 10803783"/>
              <a:gd name="adj2" fmla="val 16200000"/>
            </a:avLst>
          </a:prstGeom>
          <a:solidFill>
            <a:schemeClr val="tx2"/>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2328899"/>
            <a:ext cx="11509248" cy="2200205"/>
          </a:xfrm>
          <a:prstGeom prst="rect">
            <a:avLst/>
          </a:prstGeom>
        </p:spPr>
        <p:txBody>
          <a:bodyPr lIns="0" tIns="0" rIns="0" bIns="0" anchor="ctr" anchorCtr="0">
            <a:noAutofit/>
          </a:bodyPr>
          <a:lstStyle>
            <a:lvl1pPr algn="ctr">
              <a:defRPr lang="en-US" sz="5865" dirty="0">
                <a:solidFill>
                  <a:schemeClr val="tx2"/>
                </a:solidFill>
              </a:defRPr>
            </a:lvl1pPr>
          </a:lstStyle>
          <a:p>
            <a:pPr marL="0" lvl="0" indent="0" algn="ctr">
              <a:buNone/>
            </a:pPr>
            <a:r>
              <a:rPr lang="en-US"/>
              <a:t>Two distinct things </a:t>
            </a:r>
            <a:br>
              <a:rPr lang="en-US"/>
            </a:br>
            <a:r>
              <a:rPr lang="en-US"/>
              <a:t>come into focus</a:t>
            </a:r>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ransitions_9">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130391"/>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Industry Specific</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ransitions_10">
    <p:bg>
      <p:bgPr>
        <a:solidFill>
          <a:schemeClr val="bg1"/>
        </a:solidFill>
        <a:effectLst/>
      </p:bgPr>
    </p:bg>
    <p:spTree>
      <p:nvGrpSpPr>
        <p:cNvPr id="1" name=""/>
        <p:cNvGrpSpPr/>
        <p:nvPr/>
      </p:nvGrpSpPr>
      <p:grpSpPr>
        <a:xfrm>
          <a:off x="0" y="0"/>
          <a:ext cx="0" cy="0"/>
          <a:chOff x="0" y="0"/>
          <a:chExt cx="0" cy="0"/>
        </a:xfrm>
      </p:grpSpPr>
      <p:sp>
        <p:nvSpPr>
          <p:cNvPr id="29" name="Picture Placeholder 4"/>
          <p:cNvSpPr>
            <a:spLocks noGrp="1"/>
          </p:cNvSpPr>
          <p:nvPr>
            <p:ph type="pic" sz="quarter" idx="12"/>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648759"/>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Let’s think about something here…</a:t>
            </a:r>
            <a:endParaRPr lang="en-US"/>
          </a:p>
        </p:txBody>
      </p:sp>
      <p:sp>
        <p:nvSpPr>
          <p:cNvPr id="16" name="Content Placeholder 6"/>
          <p:cNvSpPr>
            <a:spLocks noGrp="1"/>
          </p:cNvSpPr>
          <p:nvPr>
            <p:ph sz="quarter" idx="11" hasCustomPrompt="1"/>
          </p:nvPr>
        </p:nvSpPr>
        <p:spPr>
          <a:xfrm>
            <a:off x="341376" y="1515284"/>
            <a:ext cx="11509248" cy="1133475"/>
          </a:xfrm>
          <a:prstGeom prst="rect">
            <a:avLst/>
          </a:prstGeom>
        </p:spPr>
        <p:txBody>
          <a:bodyPr/>
          <a:lstStyle>
            <a:lvl1pPr marL="0" indent="0" algn="ctr">
              <a:buNone/>
              <a:defRPr sz="4265">
                <a:solidFill>
                  <a:schemeClr val="bg1"/>
                </a:solidFill>
              </a:defRPr>
            </a:lvl1pPr>
          </a:lstStyle>
          <a:p>
            <a:pPr lvl="0"/>
            <a:r>
              <a:rPr lang="en-US"/>
              <a:t>Let’s think about something here…</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ransitions_1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rgbClr val="000000"/>
          </a:solidFill>
          <a:ln w="12700">
            <a:noFill/>
            <a:miter/>
          </a:ln>
        </p:spPr>
        <p:txBody>
          <a:bodyPr lIns="36576" tIns="36576" rIns="36576" bIns="36576" anchor="ctr"/>
          <a:lstStyle/>
          <a:p>
            <a:endParaRPr sz="900"/>
          </a:p>
        </p:txBody>
      </p:sp>
      <p:sp>
        <p:nvSpPr>
          <p:cNvPr id="24" name="Picture Placeholder 2"/>
          <p:cNvSpPr>
            <a:spLocks noGrp="1"/>
          </p:cNvSpPr>
          <p:nvPr>
            <p:ph type="pic" sz="quarter" idx="14"/>
          </p:nvPr>
        </p:nvSpPr>
        <p:spPr>
          <a:xfrm>
            <a:off x="0" y="0"/>
            <a:ext cx="12192000" cy="6522720"/>
          </a:xfrm>
          <a:prstGeom prst="rect">
            <a:avLst/>
          </a:prstGeom>
          <a:ln>
            <a:noFill/>
          </a:ln>
        </p:spPr>
        <p:txBody>
          <a:bodyPr/>
          <a:lstStyle>
            <a:lvl1pPr marL="0" indent="0" algn="ctr">
              <a:buNone/>
              <a:tabLst>
                <a:tab pos="732790" algn="l"/>
              </a:tabLst>
              <a:defRPr b="0">
                <a:solidFill>
                  <a:schemeClr val="bg1"/>
                </a:solidFill>
              </a:defRPr>
            </a:lvl1pPr>
          </a:lstStyle>
          <a:p>
            <a:r>
              <a:rPr lang="en-US"/>
              <a:t>Click icon to add picture</a:t>
            </a:r>
            <a:endParaRPr lang="en-US"/>
          </a:p>
        </p:txBody>
      </p:sp>
      <p:sp>
        <p:nvSpPr>
          <p:cNvPr id="26" name="Text Placeholder 7"/>
          <p:cNvSpPr>
            <a:spLocks noGrp="1"/>
          </p:cNvSpPr>
          <p:nvPr>
            <p:ph type="body" sz="quarter" idx="11" hasCustomPrompt="1"/>
          </p:nvPr>
        </p:nvSpPr>
        <p:spPr>
          <a:xfrm>
            <a:off x="4018756" y="1310623"/>
            <a:ext cx="4154488" cy="369095"/>
          </a:xfrm>
          <a:prstGeom prst="rect">
            <a:avLst/>
          </a:prstGeom>
        </p:spPr>
        <p:txBody>
          <a:bodyPr/>
          <a:lstStyle>
            <a:lvl1pPr marL="0" indent="0" algn="ctr">
              <a:buNone/>
              <a:defRPr sz="2135">
                <a:solidFill>
                  <a:schemeClr val="bg1"/>
                </a:solidFill>
              </a:defRPr>
            </a:lvl1pPr>
            <a:lvl2pPr marL="254000" indent="0">
              <a:buNone/>
              <a:defRPr sz="2000"/>
            </a:lvl2pPr>
            <a:lvl3pPr marL="508000" indent="0">
              <a:buNone/>
              <a:defRPr sz="2000"/>
            </a:lvl3pPr>
            <a:lvl4pPr marL="761365" indent="0">
              <a:buNone/>
              <a:defRPr sz="2000"/>
            </a:lvl4pPr>
            <a:lvl5pPr marL="1015365" indent="0">
              <a:buNone/>
              <a:defRPr sz="2000"/>
            </a:lvl5pPr>
          </a:lstStyle>
          <a:p>
            <a:pPr lvl="0"/>
            <a:r>
              <a:rPr lang="en-US"/>
              <a:t>John Johnson, Creative Director</a:t>
            </a:r>
            <a:endParaRPr lang="en-US"/>
          </a:p>
        </p:txBody>
      </p:sp>
      <p:sp>
        <p:nvSpPr>
          <p:cNvPr id="28" name="Picture Placeholder 16"/>
          <p:cNvSpPr>
            <a:spLocks noGrp="1"/>
          </p:cNvSpPr>
          <p:nvPr>
            <p:ph type="pic" sz="quarter" idx="13" hasCustomPrompt="1"/>
          </p:nvPr>
        </p:nvSpPr>
        <p:spPr>
          <a:xfrm>
            <a:off x="5106859" y="4812073"/>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29" name="Text Placeholder 6"/>
          <p:cNvSpPr>
            <a:spLocks noGrp="1"/>
          </p:cNvSpPr>
          <p:nvPr>
            <p:ph type="body" sz="quarter" idx="15" hasCustomPrompt="1"/>
          </p:nvPr>
        </p:nvSpPr>
        <p:spPr>
          <a:xfrm>
            <a:off x="341376" y="1920377"/>
            <a:ext cx="11509248" cy="2428875"/>
          </a:xfrm>
          <a:prstGeom prst="rect">
            <a:avLst/>
          </a:prstGeom>
        </p:spPr>
        <p:txBody>
          <a:bodyPr/>
          <a:lstStyle>
            <a:lvl1pPr marL="0" indent="0" algn="ctr">
              <a:lnSpc>
                <a:spcPct val="100000"/>
              </a:lnSpc>
              <a:buNone/>
              <a:defRPr sz="5335">
                <a:solidFill>
                  <a:schemeClr val="accent4"/>
                </a:solidFill>
              </a:defRPr>
            </a:lvl1pPr>
            <a:lvl2pPr marL="254000" indent="0">
              <a:buNone/>
              <a:defRPr sz="5400">
                <a:solidFill>
                  <a:srgbClr val="F6D835"/>
                </a:solidFill>
              </a:defRPr>
            </a:lvl2pPr>
            <a:lvl3pPr marL="508000" indent="0">
              <a:buNone/>
              <a:defRPr sz="5400">
                <a:solidFill>
                  <a:srgbClr val="F6D835"/>
                </a:solidFill>
              </a:defRPr>
            </a:lvl3pPr>
            <a:lvl4pPr marL="761365" indent="0">
              <a:buNone/>
              <a:defRPr sz="5400">
                <a:solidFill>
                  <a:srgbClr val="F6D835"/>
                </a:solidFill>
              </a:defRPr>
            </a:lvl4pPr>
            <a:lvl5pPr marL="1015365" indent="0">
              <a:buNone/>
              <a:defRPr sz="5400">
                <a:solidFill>
                  <a:srgbClr val="F6D835"/>
                </a:solidFill>
              </a:defRPr>
            </a:lvl5pPr>
          </a:lstStyle>
          <a:p>
            <a:r>
              <a:rPr lang="en-US"/>
              <a:t>“Make a statement. Grab someone’s attention with a visual quote slide that sets up your presentation.”</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Big_LeftArc_WiproBlu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6" y="0"/>
            <a:ext cx="6878649" cy="6857744"/>
          </a:xfrm>
          <a:prstGeom prst="rect">
            <a:avLst/>
          </a:prstGeom>
        </p:spPr>
      </p:pic>
      <p:sp>
        <p:nvSpPr>
          <p:cNvPr id="3" name="Title 1"/>
          <p:cNvSpPr>
            <a:spLocks noGrp="1"/>
          </p:cNvSpPr>
          <p:nvPr>
            <p:ph type="title" hasCustomPrompt="1"/>
          </p:nvPr>
        </p:nvSpPr>
        <p:spPr>
          <a:xfrm>
            <a:off x="674742" y="882963"/>
            <a:ext cx="3938822" cy="2253919"/>
          </a:xfrm>
          <a:prstGeom prst="rect">
            <a:avLst/>
          </a:prstGeom>
        </p:spPr>
        <p:txBody>
          <a:bodyPr/>
          <a:lstStyle>
            <a:lvl1pPr>
              <a:lnSpc>
                <a:spcPct val="100000"/>
              </a:lnSpc>
              <a:defRPr sz="6000" b="1">
                <a:solidFill>
                  <a:schemeClr val="bg1"/>
                </a:solidFill>
                <a:latin typeface="Tenorite" pitchFamily="2" charset="0"/>
              </a:defRPr>
            </a:lvl1pPr>
          </a:lstStyle>
          <a:p>
            <a:r>
              <a:rPr lang="en-US"/>
              <a:t>Click to add a title</a:t>
            </a:r>
            <a:endParaRPr lang="en-US"/>
          </a:p>
        </p:txBody>
      </p:sp>
      <p:sp>
        <p:nvSpPr>
          <p:cNvPr id="4" name="Text Placeholder 2"/>
          <p:cNvSpPr>
            <a:spLocks noGrp="1"/>
          </p:cNvSpPr>
          <p:nvPr>
            <p:ph type="body" idx="30" hasCustomPrompt="1"/>
          </p:nvPr>
        </p:nvSpPr>
        <p:spPr>
          <a:xfrm>
            <a:off x="8603668" y="715315"/>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 name="Text Placeholder 2"/>
          <p:cNvSpPr>
            <a:spLocks noGrp="1"/>
          </p:cNvSpPr>
          <p:nvPr>
            <p:ph type="body" idx="31" hasCustomPrompt="1"/>
          </p:nvPr>
        </p:nvSpPr>
        <p:spPr>
          <a:xfrm>
            <a:off x="8603668" y="1184543"/>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8" name="Text Placeholder 2"/>
          <p:cNvSpPr>
            <a:spLocks noGrp="1"/>
          </p:cNvSpPr>
          <p:nvPr>
            <p:ph type="body" idx="32" hasCustomPrompt="1"/>
          </p:nvPr>
        </p:nvSpPr>
        <p:spPr>
          <a:xfrm>
            <a:off x="8603668" y="2682660"/>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9" name="Text Placeholder 2"/>
          <p:cNvSpPr>
            <a:spLocks noGrp="1"/>
          </p:cNvSpPr>
          <p:nvPr>
            <p:ph type="body" idx="33" hasCustomPrompt="1"/>
          </p:nvPr>
        </p:nvSpPr>
        <p:spPr>
          <a:xfrm>
            <a:off x="8603668" y="3151888"/>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0" name="Text Placeholder 2"/>
          <p:cNvSpPr>
            <a:spLocks noGrp="1"/>
          </p:cNvSpPr>
          <p:nvPr>
            <p:ph type="body" idx="34" hasCustomPrompt="1"/>
          </p:nvPr>
        </p:nvSpPr>
        <p:spPr>
          <a:xfrm>
            <a:off x="8603668" y="4705423"/>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1" name="Text Placeholder 2"/>
          <p:cNvSpPr>
            <a:spLocks noGrp="1"/>
          </p:cNvSpPr>
          <p:nvPr>
            <p:ph type="body" idx="35" hasCustomPrompt="1"/>
          </p:nvPr>
        </p:nvSpPr>
        <p:spPr>
          <a:xfrm>
            <a:off x="8603668" y="5174651"/>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ext Content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10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0" y="345078"/>
            <a:ext cx="7235373"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Short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7"/>
            <a:ext cx="7235373" cy="3982720"/>
          </a:xfrm>
          <a:prstGeom prst="rect">
            <a:avLst/>
          </a:prstGeom>
        </p:spPr>
        <p:txBody>
          <a:bodyPr/>
          <a:lstStyle>
            <a:lvl1pPr marL="0" indent="0">
              <a:lnSpc>
                <a:spcPct val="100000"/>
              </a:lnSpc>
              <a:buNone/>
              <a:defRPr sz="2135">
                <a:solidFill>
                  <a:srgbClr val="000000"/>
                </a:solidFill>
              </a:defRPr>
            </a:lvl1pPr>
          </a:lstStyle>
          <a:p>
            <a:r>
              <a:rPr lang="en-US"/>
              <a:t>It can be a short to long paragraph that can be used to focus your audience in on some main aspects of your content. Don’t over do it and fill up the whole page with your text.  </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ext Conten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ext Content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2135" b="1">
                <a:solidFill>
                  <a:srgbClr val="000000"/>
                </a:solidFill>
              </a:defRPr>
            </a:lvl1pPr>
          </a:lstStyle>
          <a:p>
            <a:r>
              <a:rPr lang="en-US"/>
              <a:t>Note that this does not go all the way across the page. Text is easiest to read at certain line-length to height ratios. Please don't try to fill in that ″unused space″</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6" hasCustomPrompt="1"/>
          </p:nvPr>
        </p:nvSpPr>
        <p:spPr>
          <a:xfrm>
            <a:off x="350760" y="2770656"/>
            <a:ext cx="11509248" cy="3528544"/>
          </a:xfrm>
          <a:prstGeom prst="rect">
            <a:avLst/>
          </a:prstGeom>
        </p:spPr>
        <p:txBody>
          <a:bodyPr/>
          <a:lstStyle>
            <a:lvl1pPr marL="0" indent="0">
              <a:lnSpc>
                <a:spcPct val="100000"/>
              </a:lnSpc>
              <a:buNone/>
              <a:defRPr/>
            </a:lvl1pPr>
          </a:lstStyle>
          <a:p>
            <a:pPr lvl="0"/>
            <a:r>
              <a:rPr lang="en-US" err="1"/>
              <a:t>Hendi</a:t>
            </a:r>
            <a:r>
              <a:rPr lang="en-US"/>
              <a:t> </a:t>
            </a:r>
            <a:r>
              <a:rPr lang="en-US" err="1"/>
              <a:t>comniatet</a:t>
            </a:r>
            <a:r>
              <a:rPr lang="en-US"/>
              <a:t> </a:t>
            </a:r>
            <a:r>
              <a:rPr lang="en-US" err="1"/>
              <a:t>ersperat</a:t>
            </a:r>
            <a:r>
              <a:rPr lang="en-US"/>
              <a:t> </a:t>
            </a:r>
            <a:r>
              <a:rPr lang="en-US" err="1"/>
              <a:t>voluptaque</a:t>
            </a:r>
            <a:r>
              <a:rPr lang="en-US"/>
              <a:t> </a:t>
            </a:r>
            <a:r>
              <a:rPr lang="en-US" err="1"/>
              <a:t>aut</a:t>
            </a:r>
            <a:r>
              <a:rPr lang="en-US"/>
              <a:t> </a:t>
            </a:r>
            <a:r>
              <a:rPr lang="en-US" err="1"/>
              <a:t>aut</a:t>
            </a:r>
            <a:r>
              <a:rPr lang="en-US"/>
              <a:t> es et </a:t>
            </a:r>
            <a:r>
              <a:rPr lang="en-US" err="1"/>
              <a:t>verferum</a:t>
            </a:r>
            <a:r>
              <a:rPr lang="en-US"/>
              <a:t> </a:t>
            </a:r>
            <a:r>
              <a:rPr lang="en-US" err="1"/>
              <a:t>acea</a:t>
            </a:r>
            <a:r>
              <a:rPr lang="en-US"/>
              <a:t> </a:t>
            </a:r>
            <a:r>
              <a:rPr lang="en-US" err="1"/>
              <a:t>persperrum</a:t>
            </a:r>
            <a:r>
              <a:rPr lang="en-US"/>
              <a:t> </a:t>
            </a:r>
            <a:r>
              <a:rPr lang="en-US" err="1"/>
              <a:t>verecum</a:t>
            </a:r>
            <a:r>
              <a:rPr lang="en-US"/>
              <a:t> </a:t>
            </a:r>
            <a:r>
              <a:rPr lang="en-US" err="1"/>
              <a:t>quatem</a:t>
            </a:r>
            <a:r>
              <a:rPr lang="en-US"/>
              <a:t> </a:t>
            </a:r>
            <a:r>
              <a:rPr lang="en-US" err="1"/>
              <a:t>laborem</a:t>
            </a:r>
            <a:r>
              <a:rPr lang="en-US"/>
              <a:t> </a:t>
            </a:r>
            <a:r>
              <a:rPr lang="en-US" err="1"/>
              <a:t>soluptae</a:t>
            </a:r>
            <a:r>
              <a:rPr lang="en-US"/>
              <a:t>. Vitas et, </a:t>
            </a:r>
            <a:r>
              <a:rPr lang="en-US" err="1"/>
              <a:t>ut</a:t>
            </a:r>
            <a:r>
              <a:rPr lang="en-US"/>
              <a:t> </a:t>
            </a:r>
            <a:r>
              <a:rPr lang="en-US" err="1"/>
              <a:t>essit</a:t>
            </a:r>
            <a:r>
              <a:rPr lang="en-US"/>
              <a:t> ad </a:t>
            </a:r>
            <a:r>
              <a:rPr lang="en-US" err="1"/>
              <a:t>quibeat</a:t>
            </a:r>
            <a:r>
              <a:rPr lang="en-US"/>
              <a:t> </a:t>
            </a:r>
            <a:r>
              <a:rPr lang="en-US" err="1"/>
              <a:t>umendaerum</a:t>
            </a:r>
            <a:r>
              <a:rPr lang="en-US"/>
              <a:t> nobis con </a:t>
            </a:r>
            <a:r>
              <a:rPr lang="en-US" err="1"/>
              <a:t>eaqui</a:t>
            </a:r>
            <a:r>
              <a:rPr lang="en-US"/>
              <a:t> </a:t>
            </a:r>
            <a:r>
              <a:rPr lang="en-US" err="1"/>
              <a:t>quibus</a:t>
            </a:r>
            <a:r>
              <a:rPr lang="en-US"/>
              <a:t> </a:t>
            </a:r>
            <a:r>
              <a:rPr lang="en-US" err="1"/>
              <a:t>volenihilit</a:t>
            </a:r>
            <a:r>
              <a:rPr lang="en-US"/>
              <a:t> mi, qui </a:t>
            </a:r>
            <a:r>
              <a:rPr lang="en-US" err="1"/>
              <a:t>berum</a:t>
            </a:r>
            <a:r>
              <a:rPr lang="en-US"/>
              <a:t> </a:t>
            </a:r>
            <a:r>
              <a:rPr lang="en-US" err="1"/>
              <a:t>rehende</a:t>
            </a:r>
            <a:r>
              <a:rPr lang="en-US"/>
              <a:t> </a:t>
            </a:r>
            <a:r>
              <a:rPr lang="en-US" err="1"/>
              <a:t>mpossunt</a:t>
            </a:r>
            <a:r>
              <a:rPr lang="en-US"/>
              <a:t> qui re, </a:t>
            </a:r>
            <a:r>
              <a:rPr lang="en-US" err="1"/>
              <a:t>sulparcima</a:t>
            </a:r>
            <a:r>
              <a:rPr lang="en-US"/>
              <a:t> </a:t>
            </a:r>
            <a:r>
              <a:rPr lang="en-US" err="1"/>
              <a:t>volore</a:t>
            </a:r>
            <a:r>
              <a:rPr lang="en-US"/>
              <a:t> </a:t>
            </a:r>
            <a:r>
              <a:rPr lang="en-US" err="1"/>
              <a:t>occae</a:t>
            </a:r>
            <a:r>
              <a:rPr lang="en-US"/>
              <a:t> nisi </a:t>
            </a:r>
            <a:r>
              <a:rPr lang="en-US" err="1"/>
              <a:t>illabo</a:t>
            </a:r>
            <a:r>
              <a:rPr lang="en-US"/>
              <a:t>. </a:t>
            </a:r>
            <a:r>
              <a:rPr lang="en-US" err="1"/>
              <a: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 Ut </a:t>
            </a:r>
            <a:r>
              <a:rPr lang="en-US" err="1"/>
              <a:t>fuga</a:t>
            </a:r>
            <a:r>
              <a:rPr lang="en-US"/>
              <a:t>. </a:t>
            </a:r>
            <a:r>
              <a:rPr lang="en-US" err="1"/>
              <a:t>Cae</a:t>
            </a:r>
            <a:r>
              <a:rPr lang="en-US"/>
              <a:t> num </a:t>
            </a:r>
            <a:r>
              <a:rPr lang="en-US" err="1"/>
              <a:t>deni</a:t>
            </a:r>
            <a:r>
              <a:rPr lang="en-US"/>
              <a:t> </a:t>
            </a:r>
            <a:r>
              <a:rPr lang="en-US" err="1"/>
              <a:t>dolenduntio</a:t>
            </a:r>
            <a:r>
              <a:rPr lang="en-US"/>
              <a:t>. </a:t>
            </a:r>
            <a:r>
              <a:rPr lang="en-US" err="1"/>
              <a:t>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a:t>
            </a:r>
            <a:endParaRPr lang="en-US"/>
          </a:p>
          <a:p>
            <a:pPr lvl="0"/>
            <a:r>
              <a:rPr lang="en-US" err="1"/>
              <a:t>Voluptaque</a:t>
            </a:r>
            <a:r>
              <a:rPr lang="en-US"/>
              <a:t> </a:t>
            </a:r>
            <a:r>
              <a:rPr lang="en-US" err="1"/>
              <a:t>aut</a:t>
            </a:r>
            <a:r>
              <a:rPr lang="en-US"/>
              <a:t> </a:t>
            </a:r>
            <a:r>
              <a:rPr lang="en-US" err="1"/>
              <a:t>aut</a:t>
            </a:r>
            <a:r>
              <a:rPr lang="en-US"/>
              <a:t> es et </a:t>
            </a:r>
            <a:r>
              <a:rPr lang="en-US" err="1"/>
              <a:t>verferum</a:t>
            </a:r>
            <a:r>
              <a:rPr lang="en-US"/>
              <a:t> </a:t>
            </a:r>
            <a:r>
              <a:rPr lang="en-US" err="1"/>
              <a:t>acea</a:t>
            </a:r>
            <a:r>
              <a:rPr lang="en-US"/>
              <a:t> </a:t>
            </a:r>
            <a:r>
              <a:rPr lang="en-US" err="1"/>
              <a:t>persperrum</a:t>
            </a:r>
            <a:r>
              <a:rPr lang="en-US"/>
              <a:t> </a:t>
            </a:r>
            <a:r>
              <a:rPr lang="en-US" err="1"/>
              <a:t>verecum</a:t>
            </a:r>
            <a:r>
              <a:rPr lang="en-US"/>
              <a:t> </a:t>
            </a:r>
            <a:r>
              <a:rPr lang="en-US" err="1"/>
              <a:t>quatem</a:t>
            </a:r>
            <a:r>
              <a:rPr lang="en-US"/>
              <a:t> </a:t>
            </a:r>
            <a:r>
              <a:rPr lang="en-US" err="1"/>
              <a:t>laborem</a:t>
            </a:r>
            <a:r>
              <a:rPr lang="en-US"/>
              <a:t> </a:t>
            </a:r>
            <a:r>
              <a:rPr lang="en-US" err="1"/>
              <a:t>soluptae</a:t>
            </a:r>
            <a:r>
              <a:rPr lang="en-US"/>
              <a:t>. Vitas et, </a:t>
            </a:r>
            <a:r>
              <a:rPr lang="en-US" err="1"/>
              <a:t>ut</a:t>
            </a:r>
            <a:r>
              <a:rPr lang="en-US"/>
              <a:t> </a:t>
            </a:r>
            <a:r>
              <a:rPr lang="en-US" err="1"/>
              <a:t>essit</a:t>
            </a:r>
            <a:r>
              <a:rPr lang="en-US"/>
              <a:t> ad </a:t>
            </a:r>
            <a:r>
              <a:rPr lang="en-US" err="1"/>
              <a:t>quibeat</a:t>
            </a:r>
            <a:r>
              <a:rPr lang="en-US"/>
              <a:t> </a:t>
            </a:r>
            <a:r>
              <a:rPr lang="en-US" err="1"/>
              <a:t>umendaerum</a:t>
            </a:r>
            <a:r>
              <a:rPr lang="en-US"/>
              <a:t> nobis con </a:t>
            </a:r>
            <a:r>
              <a:rPr lang="en-US" err="1"/>
              <a:t>eaqui</a:t>
            </a:r>
            <a:r>
              <a:rPr lang="en-US"/>
              <a:t> </a:t>
            </a:r>
            <a:r>
              <a:rPr lang="en-US" err="1"/>
              <a:t>quibus</a:t>
            </a:r>
            <a:r>
              <a:rPr lang="en-US"/>
              <a:t> </a:t>
            </a:r>
            <a:r>
              <a:rPr lang="en-US" err="1"/>
              <a:t>volenihilit</a:t>
            </a:r>
            <a:r>
              <a:rPr lang="en-US"/>
              <a:t> mi, qui </a:t>
            </a:r>
            <a:r>
              <a:rPr lang="en-US" err="1"/>
              <a:t>berum</a:t>
            </a:r>
            <a:r>
              <a:rPr lang="en-US"/>
              <a:t> </a:t>
            </a:r>
            <a:r>
              <a:rPr lang="en-US" err="1"/>
              <a:t>rehende</a:t>
            </a:r>
            <a:r>
              <a:rPr lang="en-US"/>
              <a:t> </a:t>
            </a:r>
            <a:r>
              <a:rPr lang="en-US" err="1"/>
              <a:t>mpossunt</a:t>
            </a:r>
            <a:r>
              <a:rPr lang="en-US"/>
              <a:t> qui re, </a:t>
            </a:r>
            <a:r>
              <a:rPr lang="en-US" err="1"/>
              <a:t>sulparcima</a:t>
            </a:r>
            <a:r>
              <a:rPr lang="en-US"/>
              <a:t> </a:t>
            </a:r>
            <a:r>
              <a:rPr lang="en-US" err="1"/>
              <a:t>volore</a:t>
            </a:r>
            <a:r>
              <a:rPr lang="en-US"/>
              <a:t> </a:t>
            </a:r>
            <a:r>
              <a:rPr lang="en-US" err="1"/>
              <a:t>occae</a:t>
            </a:r>
            <a:r>
              <a:rPr lang="en-US"/>
              <a:t> nisi </a:t>
            </a:r>
            <a:r>
              <a:rPr lang="en-US" err="1"/>
              <a:t>illabo</a:t>
            </a:r>
            <a:r>
              <a:rPr lang="en-US"/>
              <a:t>. </a:t>
            </a:r>
            <a:r>
              <a:rPr lang="en-US" err="1"/>
              <a: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 Ut </a:t>
            </a:r>
            <a:r>
              <a:rPr lang="en-US" err="1"/>
              <a:t>fuga</a:t>
            </a:r>
            <a:r>
              <a:rPr lang="en-US"/>
              <a:t>. </a:t>
            </a:r>
            <a:r>
              <a:rPr lang="en-US" err="1"/>
              <a:t>Cae</a:t>
            </a:r>
            <a:r>
              <a:rPr lang="en-US"/>
              <a:t> num </a:t>
            </a:r>
            <a:r>
              <a:rPr lang="en-US" err="1"/>
              <a:t>deni</a:t>
            </a:r>
            <a:r>
              <a:rPr lang="en-US"/>
              <a:t> </a:t>
            </a:r>
            <a:r>
              <a:rPr lang="en-US" err="1"/>
              <a:t>dolenduntio</a:t>
            </a:r>
            <a:r>
              <a:rPr lang="en-US"/>
              <a:t>. </a:t>
            </a:r>
            <a:r>
              <a:rPr lang="en-US" err="1"/>
              <a:t>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a:t>
            </a:r>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ext Content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5"/>
            <a:ext cx="3657600" cy="4267200"/>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r>
              <a:rPr lang="en-US" err="1"/>
              <a:t>chups</a:t>
            </a:r>
            <a:r>
              <a:rPr lang="en-US"/>
              <a:t> pudding cake. Jelly beans tart sweet roll.</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4344416" y="338665"/>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ext Content_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38668"/>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4344416" y="338667"/>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ext Content_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60832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Header</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18" hasCustomPrompt="1"/>
          </p:nvPr>
        </p:nvSpPr>
        <p:spPr>
          <a:xfrm>
            <a:off x="6251688"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31" name="Text Placeholder 2"/>
          <p:cNvSpPr>
            <a:spLocks noGrp="1"/>
          </p:cNvSpPr>
          <p:nvPr>
            <p:ph type="body" sz="quarter" idx="20" hasCustomPrompt="1"/>
          </p:nvPr>
        </p:nvSpPr>
        <p:spPr>
          <a:xfrm>
            <a:off x="6251688" y="345074"/>
            <a:ext cx="5608320" cy="1302115"/>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Header</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2" hasCustomPrompt="1"/>
          </p:nvPr>
        </p:nvSpPr>
        <p:spPr>
          <a:xfrm>
            <a:off x="6251688"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ext Content_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Two Columns Text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1" hasCustomPrompt="1"/>
          </p:nvPr>
        </p:nvSpPr>
        <p:spPr>
          <a:xfrm>
            <a:off x="6251687"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ext Content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8" name="Text Placeholder 2"/>
          <p:cNvSpPr>
            <a:spLocks noGrp="1"/>
          </p:cNvSpPr>
          <p:nvPr>
            <p:ph type="body" sz="quarter" idx="22" hasCustomPrompt="1"/>
          </p:nvPr>
        </p:nvSpPr>
        <p:spPr>
          <a:xfrm>
            <a:off x="4276583"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30" name="Text Placeholder 2"/>
          <p:cNvSpPr>
            <a:spLocks noGrp="1"/>
          </p:cNvSpPr>
          <p:nvPr>
            <p:ph type="body" sz="quarter" idx="23" hasCustomPrompt="1"/>
          </p:nvPr>
        </p:nvSpPr>
        <p:spPr>
          <a:xfrm>
            <a:off x="8202407"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ext Content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6" name="Text Placeholder 2"/>
          <p:cNvSpPr>
            <a:spLocks noGrp="1"/>
          </p:cNvSpPr>
          <p:nvPr>
            <p:ph type="body" sz="quarter" idx="21" hasCustomPrompt="1"/>
          </p:nvPr>
        </p:nvSpPr>
        <p:spPr>
          <a:xfrm>
            <a:off x="4276583"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22" hasCustomPrompt="1"/>
          </p:nvPr>
        </p:nvSpPr>
        <p:spPr>
          <a:xfrm>
            <a:off x="8202407"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3" hasCustomPrompt="1"/>
          </p:nvPr>
        </p:nvSpPr>
        <p:spPr>
          <a:xfrm>
            <a:off x="350759"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4" hasCustomPrompt="1"/>
          </p:nvPr>
        </p:nvSpPr>
        <p:spPr>
          <a:xfrm>
            <a:off x="4276583"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7" name="Text Placeholder 6"/>
          <p:cNvSpPr>
            <a:spLocks noGrp="1"/>
          </p:cNvSpPr>
          <p:nvPr>
            <p:ph type="body" sz="quarter" idx="25" hasCustomPrompt="1"/>
          </p:nvPr>
        </p:nvSpPr>
        <p:spPr>
          <a:xfrm>
            <a:off x="8202407"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ext Content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API-Led Approach</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4"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8"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1865">
                <a:solidFill>
                  <a:srgbClr val="000000"/>
                </a:solidFill>
              </a:defRPr>
            </a:lvl1pPr>
          </a:lstStyle>
          <a:p>
            <a:r>
              <a:rPr lang="en-US"/>
              <a:t>An API-led approach to connectivity would allow old and new systems to seamlessly coexist to deliver an omnichannel experience. By driving reuse of APIs, you may deliver consistency across channels and deliver at the speed that customers expect.</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50759" y="3403600"/>
            <a:ext cx="3657600" cy="3109325"/>
          </a:xfrm>
          <a:prstGeom prst="rect">
            <a:avLst/>
          </a:prstGeom>
        </p:spPr>
        <p:txBody>
          <a:bodyPr/>
          <a:lstStyle>
            <a:lvl1pPr marL="0" indent="0">
              <a:lnSpc>
                <a:spcPct val="100000"/>
              </a:lnSpc>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5" name="Text Placeholder 4"/>
          <p:cNvSpPr>
            <a:spLocks noGrp="1"/>
          </p:cNvSpPr>
          <p:nvPr>
            <p:ph type="body" sz="quarter" idx="26" hasCustomPrompt="1"/>
          </p:nvPr>
        </p:nvSpPr>
        <p:spPr>
          <a:xfrm>
            <a:off x="4276584" y="3403600"/>
            <a:ext cx="3657600" cy="3109325"/>
          </a:xfrm>
          <a:prstGeom prst="rect">
            <a:avLst/>
          </a:prstGeom>
        </p:spPr>
        <p:txBody>
          <a:bodyPr/>
          <a:lstStyle>
            <a:lvl1pPr marL="0" indent="0">
              <a:lnSpc>
                <a:spcPct val="100000"/>
              </a:lnSpc>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7" name="Text Placeholder 6"/>
          <p:cNvSpPr>
            <a:spLocks noGrp="1"/>
          </p:cNvSpPr>
          <p:nvPr>
            <p:ph type="body" sz="quarter" idx="27" hasCustomPrompt="1"/>
          </p:nvPr>
        </p:nvSpPr>
        <p:spPr>
          <a:xfrm>
            <a:off x="8202408" y="3403600"/>
            <a:ext cx="3657600" cy="3109325"/>
          </a:xfrm>
          <a:prstGeom prst="rect">
            <a:avLst/>
          </a:prstGeom>
        </p:spPr>
        <p:txBody>
          <a:bodyPr/>
          <a:lstStyle>
            <a:lvl1pPr marL="0" indent="0">
              <a:lnSpc>
                <a:spcPct val="100000"/>
              </a:lnSpc>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over_Purple">
    <p:spTree>
      <p:nvGrpSpPr>
        <p:cNvPr id="1" name=""/>
        <p:cNvGrpSpPr/>
        <p:nvPr/>
      </p:nvGrpSpPr>
      <p:grpSpPr>
        <a:xfrm>
          <a:off x="0" y="0"/>
          <a:ext cx="0" cy="0"/>
          <a:chOff x="0" y="0"/>
          <a:chExt cx="0" cy="0"/>
        </a:xfrm>
      </p:grpSpPr>
      <p:pic>
        <p:nvPicPr>
          <p:cNvPr id="7"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741" y="447"/>
            <a:ext cx="12190519" cy="6857166"/>
          </a:xfrm>
          <a:prstGeom prst="rect">
            <a:avLst/>
          </a:prstGeom>
        </p:spPr>
      </p:pic>
      <p:sp>
        <p:nvSpPr>
          <p:cNvPr id="2" name="Title 1"/>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8"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sp>
        <p:nvSpPr>
          <p:cNvPr id="10"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pic>
        <p:nvPicPr>
          <p:cNvPr id="4" name="图片 3"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Big_LeftArc_Purpl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6" y="0"/>
            <a:ext cx="6878649" cy="6857744"/>
          </a:xfrm>
          <a:prstGeom prst="rect">
            <a:avLst/>
          </a:prstGeom>
        </p:spPr>
      </p:pic>
      <p:sp>
        <p:nvSpPr>
          <p:cNvPr id="3" name="Title 1"/>
          <p:cNvSpPr>
            <a:spLocks noGrp="1"/>
          </p:cNvSpPr>
          <p:nvPr>
            <p:ph type="title" hasCustomPrompt="1"/>
          </p:nvPr>
        </p:nvSpPr>
        <p:spPr>
          <a:xfrm>
            <a:off x="674742" y="882963"/>
            <a:ext cx="3938822" cy="2253919"/>
          </a:xfrm>
          <a:prstGeom prst="rect">
            <a:avLst/>
          </a:prstGeom>
        </p:spPr>
        <p:txBody>
          <a:bodyPr/>
          <a:lstStyle>
            <a:lvl1pPr>
              <a:lnSpc>
                <a:spcPct val="100000"/>
              </a:lnSpc>
              <a:defRPr sz="6000" b="1">
                <a:solidFill>
                  <a:schemeClr val="bg1"/>
                </a:solidFill>
                <a:latin typeface="Tenorite" pitchFamily="2" charset="0"/>
              </a:defRPr>
            </a:lvl1pPr>
          </a:lstStyle>
          <a:p>
            <a:r>
              <a:rPr lang="en-US"/>
              <a:t>Click to add a title</a:t>
            </a:r>
            <a:endParaRPr lang="en-US"/>
          </a:p>
        </p:txBody>
      </p:sp>
      <p:sp>
        <p:nvSpPr>
          <p:cNvPr id="6"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7" name="Text Placeholder 2"/>
          <p:cNvSpPr>
            <a:spLocks noGrp="1"/>
          </p:cNvSpPr>
          <p:nvPr>
            <p:ph type="body" idx="30" hasCustomPrompt="1"/>
          </p:nvPr>
        </p:nvSpPr>
        <p:spPr>
          <a:xfrm>
            <a:off x="8603668" y="715315"/>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8" name="Text Placeholder 2"/>
          <p:cNvSpPr>
            <a:spLocks noGrp="1"/>
          </p:cNvSpPr>
          <p:nvPr>
            <p:ph type="body" idx="31" hasCustomPrompt="1"/>
          </p:nvPr>
        </p:nvSpPr>
        <p:spPr>
          <a:xfrm>
            <a:off x="8603668" y="1184543"/>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9" name="Text Placeholder 2"/>
          <p:cNvSpPr>
            <a:spLocks noGrp="1"/>
          </p:cNvSpPr>
          <p:nvPr>
            <p:ph type="body" idx="32" hasCustomPrompt="1"/>
          </p:nvPr>
        </p:nvSpPr>
        <p:spPr>
          <a:xfrm>
            <a:off x="8603668" y="2682660"/>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0" name="Text Placeholder 2"/>
          <p:cNvSpPr>
            <a:spLocks noGrp="1"/>
          </p:cNvSpPr>
          <p:nvPr>
            <p:ph type="body" idx="33" hasCustomPrompt="1"/>
          </p:nvPr>
        </p:nvSpPr>
        <p:spPr>
          <a:xfrm>
            <a:off x="8603668" y="3151888"/>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1" name="Text Placeholder 2"/>
          <p:cNvSpPr>
            <a:spLocks noGrp="1"/>
          </p:cNvSpPr>
          <p:nvPr>
            <p:ph type="body" idx="34" hasCustomPrompt="1"/>
          </p:nvPr>
        </p:nvSpPr>
        <p:spPr>
          <a:xfrm>
            <a:off x="8603668" y="4705423"/>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2" name="Text Placeholder 2"/>
          <p:cNvSpPr>
            <a:spLocks noGrp="1"/>
          </p:cNvSpPr>
          <p:nvPr>
            <p:ph type="body" idx="35" hasCustomPrompt="1"/>
          </p:nvPr>
        </p:nvSpPr>
        <p:spPr>
          <a:xfrm>
            <a:off x="8603668" y="5174651"/>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ext Content_1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Checklist 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3"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7"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7"/>
            <a:ext cx="11509248" cy="426720"/>
          </a:xfrm>
          <a:prstGeom prst="rect">
            <a:avLst/>
          </a:prstGeom>
        </p:spPr>
        <p:txBody>
          <a:bodyPr/>
          <a:lstStyle>
            <a:lvl1pPr marL="0" indent="0">
              <a:lnSpc>
                <a:spcPct val="100000"/>
              </a:lnSpc>
              <a:buNone/>
              <a:defRPr sz="1865">
                <a:solidFill>
                  <a:srgbClr val="000000"/>
                </a:solidFill>
                <a:latin typeface="Arial" panose="020B0604020202090204" pitchFamily="34" charset="0"/>
                <a:cs typeface="Arial" panose="020B0604020202090204" pitchFamily="34" charset="0"/>
              </a:defRPr>
            </a:lvl1pPr>
          </a:lstStyle>
          <a:p>
            <a:r>
              <a:rPr lang="en-US"/>
              <a:t>A peep at some distant orb has power to raise and purify our thoughts like a strain of sacred music.</a:t>
            </a:r>
            <a:endParaRPr lang="en-US"/>
          </a:p>
        </p:txBody>
      </p:sp>
      <p:sp>
        <p:nvSpPr>
          <p:cNvPr id="31" name="Google Shape;2225;p257"/>
          <p:cNvSpPr/>
          <p:nvPr userDrawn="1"/>
        </p:nvSpPr>
        <p:spPr>
          <a:xfrm flipV="1">
            <a:off x="641375" y="2505167"/>
            <a:ext cx="7680960" cy="0"/>
          </a:xfrm>
          <a:prstGeom prst="line">
            <a:avLst/>
          </a:prstGeom>
          <a:ln w="28575">
            <a:solidFill>
              <a:schemeClr val="bg2">
                <a:lumMod val="50000"/>
              </a:schemeClr>
            </a:solidFill>
            <a:miter/>
          </a:ln>
        </p:spPr>
        <p:txBody>
          <a:bodyPr lIns="36576" tIns="36576" rIns="36576" bIns="36576"/>
          <a:lstStyle/>
          <a:p>
            <a:endParaRPr sz="900">
              <a:latin typeface="Arial" panose="020B0604020202090204" pitchFamily="34" charset="0"/>
              <a:cs typeface="Arial" panose="020B0604020202090204" pitchFamily="34" charset="0"/>
            </a:endParaRPr>
          </a:p>
        </p:txBody>
      </p:sp>
      <p:sp>
        <p:nvSpPr>
          <p:cNvPr id="53" name="Text Placeholder 38"/>
          <p:cNvSpPr>
            <a:spLocks noGrp="1"/>
          </p:cNvSpPr>
          <p:nvPr>
            <p:ph type="body" sz="quarter" idx="15" hasCustomPrompt="1"/>
          </p:nvPr>
        </p:nvSpPr>
        <p:spPr>
          <a:xfrm>
            <a:off x="350759" y="2320105"/>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4" name="Text Placeholder 38"/>
          <p:cNvSpPr>
            <a:spLocks noGrp="1"/>
          </p:cNvSpPr>
          <p:nvPr>
            <p:ph type="body" sz="quarter" idx="24" hasCustomPrompt="1"/>
          </p:nvPr>
        </p:nvSpPr>
        <p:spPr>
          <a:xfrm>
            <a:off x="4276583"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5" name="Text Placeholder 38"/>
          <p:cNvSpPr>
            <a:spLocks noGrp="1"/>
          </p:cNvSpPr>
          <p:nvPr>
            <p:ph type="body" sz="quarter" idx="25" hasCustomPrompt="1"/>
          </p:nvPr>
        </p:nvSpPr>
        <p:spPr>
          <a:xfrm>
            <a:off x="8206769"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pic>
        <p:nvPicPr>
          <p:cNvPr id="32" name="Picture 3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350759" y="3403600"/>
            <a:ext cx="3657600" cy="3109325"/>
          </a:xfrm>
          <a:prstGeom prst="rect">
            <a:avLst/>
          </a:prstGeom>
        </p:spPr>
        <p:txBody>
          <a:bodyPr/>
          <a:lstStyle>
            <a:lvl1pPr marL="0" indent="0">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37" name="Text Placeholder 2"/>
          <p:cNvSpPr>
            <a:spLocks noGrp="1"/>
          </p:cNvSpPr>
          <p:nvPr>
            <p:ph type="body" sz="quarter" idx="28" hasCustomPrompt="1"/>
          </p:nvPr>
        </p:nvSpPr>
        <p:spPr>
          <a:xfrm>
            <a:off x="4276583" y="3403600"/>
            <a:ext cx="3657600" cy="3109325"/>
          </a:xfrm>
          <a:prstGeom prst="rect">
            <a:avLst/>
          </a:prstGeom>
        </p:spPr>
        <p:txBody>
          <a:bodyPr/>
          <a:lstStyle>
            <a:lvl1pPr marL="0" indent="0">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38" name="Text Placeholder 2"/>
          <p:cNvSpPr>
            <a:spLocks noGrp="1"/>
          </p:cNvSpPr>
          <p:nvPr>
            <p:ph type="body" sz="quarter" idx="29" hasCustomPrompt="1"/>
          </p:nvPr>
        </p:nvSpPr>
        <p:spPr>
          <a:xfrm>
            <a:off x="8202407" y="3403600"/>
            <a:ext cx="3657600" cy="3109325"/>
          </a:xfrm>
          <a:prstGeom prst="rect">
            <a:avLst/>
          </a:prstGeom>
        </p:spPr>
        <p:txBody>
          <a:bodyPr/>
          <a:lstStyle>
            <a:lvl1pPr marL="0" indent="0">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	</a:t>
            </a:r>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ext Content_1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6"/>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Bulleted List</a:t>
            </a:r>
            <a:br>
              <a:rPr lang="en-US"/>
            </a:br>
            <a:r>
              <a:rPr lang="en-US"/>
              <a:t>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Google Shape;2200;p256"/>
          <p:cNvSpPr/>
          <p:nvPr userDrawn="1"/>
        </p:nvSpPr>
        <p:spPr>
          <a:xfrm flipH="1">
            <a:off x="4586200" y="566797"/>
            <a:ext cx="0" cy="4531679"/>
          </a:xfrm>
          <a:prstGeom prst="line">
            <a:avLst/>
          </a:prstGeom>
          <a:ln w="28575">
            <a:solidFill>
              <a:schemeClr val="bg2">
                <a:lumMod val="50000"/>
              </a:schemeClr>
            </a:solidFill>
            <a:miter/>
          </a:ln>
        </p:spPr>
        <p:txBody>
          <a:bodyPr lIns="36576" tIns="36576" rIns="36576" bIns="36576"/>
          <a:lstStyle/>
          <a:p>
            <a:pPr lvl="0" algn="ctr"/>
            <a:endParaRPr sz="900">
              <a:latin typeface="Arial" panose="020B0604020202090204" pitchFamily="34" charset="0"/>
              <a:cs typeface="Arial" panose="020B0604020202090204" pitchFamily="34" charset="0"/>
            </a:endParaRPr>
          </a:p>
        </p:txBody>
      </p:sp>
      <p:sp>
        <p:nvSpPr>
          <p:cNvPr id="29" name="Google Shape;2203;p256"/>
          <p:cNvSpPr/>
          <p:nvPr userDrawn="1"/>
        </p:nvSpPr>
        <p:spPr>
          <a:xfrm>
            <a:off x="4456060" y="496756"/>
            <a:ext cx="205445" cy="14007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FFFFFF"/>
          </a:solidFill>
          <a:ln w="12700">
            <a:miter lim="400000"/>
          </a:ln>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6" name="Google Shape;2210;p256"/>
          <p:cNvSpPr txBox="1"/>
          <p:nvPr userDrawn="1"/>
        </p:nvSpPr>
        <p:spPr>
          <a:xfrm>
            <a:off x="5054048" y="345076"/>
            <a:ext cx="3111237" cy="184666"/>
          </a:xfrm>
          <a:prstGeom prst="rect">
            <a:avLst/>
          </a:prstGeom>
          <a:ln w="12700">
            <a:miter lim="400000"/>
          </a:ln>
        </p:spPr>
        <p:txBody>
          <a:bodyPr lIns="0" tIns="0" rIns="0" bIns="0">
            <a:spAutoFit/>
          </a:bodyPr>
          <a:lstStyle>
            <a:lvl1pPr defTabSz="1648460">
              <a:defRPr sz="2400" b="1" cap="all">
                <a:solidFill>
                  <a:srgbClr val="484848"/>
                </a:solidFill>
              </a:defRPr>
            </a:lvl1pPr>
          </a:lstStyle>
          <a:p>
            <a:endParaRPr sz="1200"/>
          </a:p>
        </p:txBody>
      </p:sp>
      <p:sp>
        <p:nvSpPr>
          <p:cNvPr id="37" name="Google Shape;2211;p256"/>
          <p:cNvSpPr txBox="1"/>
          <p:nvPr userDrawn="1"/>
        </p:nvSpPr>
        <p:spPr>
          <a:xfrm>
            <a:off x="5054035" y="682974"/>
            <a:ext cx="3793736" cy="200055"/>
          </a:xfrm>
          <a:prstGeom prst="rect">
            <a:avLst/>
          </a:prstGeom>
          <a:ln w="12700">
            <a:miter lim="400000"/>
          </a:ln>
        </p:spPr>
        <p:txBody>
          <a:bodyPr lIns="0" tIns="0" rIns="0" bIns="0">
            <a:spAutoFit/>
          </a:bodyPr>
          <a:lstStyle>
            <a:lvl1pPr>
              <a:defRPr sz="2600"/>
            </a:lvl1pPr>
          </a:lstStyle>
          <a:p>
            <a:endParaRPr sz="1300"/>
          </a:p>
        </p:txBody>
      </p:sp>
      <p:sp>
        <p:nvSpPr>
          <p:cNvPr id="44" name="Text Placeholder 2"/>
          <p:cNvSpPr>
            <a:spLocks noGrp="1"/>
          </p:cNvSpPr>
          <p:nvPr>
            <p:ph type="body" sz="quarter" idx="18" hasCustomPrompt="1"/>
          </p:nvPr>
        </p:nvSpPr>
        <p:spPr>
          <a:xfrm>
            <a:off x="4854337" y="332748"/>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#1</a:t>
            </a:r>
            <a:endParaRPr lang="en-US"/>
          </a:p>
        </p:txBody>
      </p:sp>
      <p:sp>
        <p:nvSpPr>
          <p:cNvPr id="52" name="Text Placeholder 2"/>
          <p:cNvSpPr>
            <a:spLocks noGrp="1"/>
          </p:cNvSpPr>
          <p:nvPr>
            <p:ph type="body" sz="quarter" idx="20" hasCustomPrompt="1"/>
          </p:nvPr>
        </p:nvSpPr>
        <p:spPr>
          <a:xfrm>
            <a:off x="4854337" y="4682305"/>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#3</a:t>
            </a:r>
            <a:endParaRPr lang="en-US"/>
          </a:p>
        </p:txBody>
      </p:sp>
      <p:sp>
        <p:nvSpPr>
          <p:cNvPr id="60" name="Text Placeholder 2"/>
          <p:cNvSpPr>
            <a:spLocks noGrp="1"/>
          </p:cNvSpPr>
          <p:nvPr>
            <p:ph type="body" sz="quarter" idx="22" hasCustomPrompt="1"/>
          </p:nvPr>
        </p:nvSpPr>
        <p:spPr>
          <a:xfrm>
            <a:off x="4854337" y="2504917"/>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#2</a:t>
            </a:r>
            <a:endParaRPr lang="en-US"/>
          </a:p>
        </p:txBody>
      </p:sp>
      <p:sp>
        <p:nvSpPr>
          <p:cNvPr id="63" name="Text Placeholder 38"/>
          <p:cNvSpPr>
            <a:spLocks noGrp="1"/>
          </p:cNvSpPr>
          <p:nvPr>
            <p:ph type="body" sz="quarter" idx="15" hasCustomPrompt="1"/>
          </p:nvPr>
        </p:nvSpPr>
        <p:spPr>
          <a:xfrm>
            <a:off x="4403320" y="349084"/>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6" name="Text Placeholder 38"/>
          <p:cNvSpPr>
            <a:spLocks noGrp="1"/>
          </p:cNvSpPr>
          <p:nvPr>
            <p:ph type="body" sz="quarter" idx="24" hasCustomPrompt="1"/>
          </p:nvPr>
        </p:nvSpPr>
        <p:spPr>
          <a:xfrm>
            <a:off x="4403320" y="2559483"/>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7" name="Text Placeholder 38"/>
          <p:cNvSpPr>
            <a:spLocks noGrp="1"/>
          </p:cNvSpPr>
          <p:nvPr>
            <p:ph type="body" sz="quarter" idx="25" hasCustomPrompt="1"/>
          </p:nvPr>
        </p:nvSpPr>
        <p:spPr>
          <a:xfrm>
            <a:off x="4403320" y="4732848"/>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30" name="Text Placeholder 28"/>
          <p:cNvSpPr>
            <a:spLocks noGrp="1"/>
          </p:cNvSpPr>
          <p:nvPr>
            <p:ph type="body" sz="quarter" idx="34" hasCustomPrompt="1"/>
          </p:nvPr>
        </p:nvSpPr>
        <p:spPr>
          <a:xfrm>
            <a:off x="350757" y="2504919"/>
            <a:ext cx="3657600" cy="1937772"/>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7" hasCustomPrompt="1"/>
          </p:nvPr>
        </p:nvSpPr>
        <p:spPr>
          <a:xfrm>
            <a:off x="4854335" y="897467"/>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8" hasCustomPrompt="1"/>
          </p:nvPr>
        </p:nvSpPr>
        <p:spPr>
          <a:xfrm>
            <a:off x="4854335" y="3066557"/>
            <a:ext cx="7010400" cy="975360"/>
          </a:xfrm>
          <a:prstGeom prst="rect">
            <a:avLst/>
          </a:prstGeom>
        </p:spPr>
        <p:txBody>
          <a:bodyPr/>
          <a:lstStyle>
            <a:lvl1pPr marL="0" indent="0">
              <a:lnSpc>
                <a:spcPct val="100000"/>
              </a:lnSpc>
              <a:buNone/>
              <a:defRPr sz="13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a:t>
            </a:r>
            <a:endParaRPr lang="en-US"/>
          </a:p>
        </p:txBody>
      </p:sp>
      <p:sp>
        <p:nvSpPr>
          <p:cNvPr id="38" name="Text Placeholder 2"/>
          <p:cNvSpPr>
            <a:spLocks noGrp="1"/>
          </p:cNvSpPr>
          <p:nvPr>
            <p:ph type="body" sz="quarter" idx="39" hasCustomPrompt="1"/>
          </p:nvPr>
        </p:nvSpPr>
        <p:spPr>
          <a:xfrm>
            <a:off x="4854335" y="5236844"/>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ext Content_1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08406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Bulleted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grpSp>
        <p:nvGrpSpPr>
          <p:cNvPr id="26" name="Group 25"/>
          <p:cNvGrpSpPr/>
          <p:nvPr userDrawn="1"/>
        </p:nvGrpSpPr>
        <p:grpSpPr>
          <a:xfrm>
            <a:off x="95932" y="6638154"/>
            <a:ext cx="671717" cy="126295"/>
            <a:chOff x="6014087" y="4646472"/>
            <a:chExt cx="503788" cy="94721"/>
          </a:xfrm>
        </p:grpSpPr>
        <p:sp>
          <p:nvSpPr>
            <p:cNvPr id="30" name="Oval 29"/>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1" name="Oval 30"/>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21" hasCustomPrompt="1"/>
          </p:nvPr>
        </p:nvSpPr>
        <p:spPr>
          <a:xfrm>
            <a:off x="6251688"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ext Content_1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Header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Text Placeholder 38"/>
          <p:cNvSpPr>
            <a:spLocks noGrp="1"/>
          </p:cNvSpPr>
          <p:nvPr>
            <p:ph type="body" sz="quarter" idx="15" hasCustomPrompt="1"/>
          </p:nvPr>
        </p:nvSpPr>
        <p:spPr>
          <a:xfrm>
            <a:off x="350760"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1</a:t>
            </a:r>
            <a:endParaRPr lang="en-US"/>
          </a:p>
        </p:txBody>
      </p:sp>
      <p:sp>
        <p:nvSpPr>
          <p:cNvPr id="30" name="Text Placeholder 38"/>
          <p:cNvSpPr>
            <a:spLocks noGrp="1"/>
          </p:cNvSpPr>
          <p:nvPr>
            <p:ph type="body" sz="quarter" idx="20" hasCustomPrompt="1"/>
          </p:nvPr>
        </p:nvSpPr>
        <p:spPr>
          <a:xfrm>
            <a:off x="6251688"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2</a:t>
            </a:r>
            <a:endParaRPr lang="en-US"/>
          </a:p>
        </p:txBody>
      </p:sp>
      <p:grpSp>
        <p:nvGrpSpPr>
          <p:cNvPr id="22" name="Group 21"/>
          <p:cNvGrpSpPr/>
          <p:nvPr userDrawn="1"/>
        </p:nvGrpSpPr>
        <p:grpSpPr>
          <a:xfrm>
            <a:off x="95932" y="6638154"/>
            <a:ext cx="671717" cy="126295"/>
            <a:chOff x="6014087" y="4646472"/>
            <a:chExt cx="503788" cy="94721"/>
          </a:xfrm>
        </p:grpSpPr>
        <p:sp>
          <p:nvSpPr>
            <p:cNvPr id="31" name="Oval 30"/>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1" name="Picture 2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4" name="Text Placeholder 2"/>
          <p:cNvSpPr>
            <a:spLocks noGrp="1"/>
          </p:cNvSpPr>
          <p:nvPr>
            <p:ph type="body" sz="quarter" idx="22" hasCustomPrompt="1"/>
          </p:nvPr>
        </p:nvSpPr>
        <p:spPr>
          <a:xfrm>
            <a:off x="6251688"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ext Content_1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108649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7"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sp>
        <p:nvSpPr>
          <p:cNvPr id="26" name="Text Placeholder 38"/>
          <p:cNvSpPr>
            <a:spLocks noGrp="1"/>
          </p:cNvSpPr>
          <p:nvPr>
            <p:ph type="body" sz="quarter" idx="15" hasCustomPrompt="1"/>
          </p:nvPr>
        </p:nvSpPr>
        <p:spPr>
          <a:xfrm>
            <a:off x="350760"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7"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3</a:t>
            </a:r>
            <a:endParaRPr lang="en-US"/>
          </a:p>
        </p:txBody>
      </p:sp>
      <p:sp>
        <p:nvSpPr>
          <p:cNvPr id="32" name="Text Placeholder 38"/>
          <p:cNvSpPr>
            <a:spLocks noGrp="1"/>
          </p:cNvSpPr>
          <p:nvPr>
            <p:ph type="body" sz="quarter" idx="22" hasCustomPrompt="1"/>
          </p:nvPr>
        </p:nvSpPr>
        <p:spPr>
          <a:xfrm>
            <a:off x="350760"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7068552"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2</a:t>
            </a:r>
            <a:endParaRPr lang="en-US"/>
          </a:p>
        </p:txBody>
      </p:sp>
      <p:sp>
        <p:nvSpPr>
          <p:cNvPr id="41" name="Text Placeholder 38"/>
          <p:cNvSpPr>
            <a:spLocks noGrp="1"/>
          </p:cNvSpPr>
          <p:nvPr>
            <p:ph type="body" sz="quarter" idx="25" hasCustomPrompt="1"/>
          </p:nvPr>
        </p:nvSpPr>
        <p:spPr>
          <a:xfrm>
            <a:off x="6244297"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7068552"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4</a:t>
            </a:r>
            <a:endParaRPr lang="en-US"/>
          </a:p>
        </p:txBody>
      </p:sp>
      <p:sp>
        <p:nvSpPr>
          <p:cNvPr id="44" name="Text Placeholder 38"/>
          <p:cNvSpPr>
            <a:spLocks noGrp="1"/>
          </p:cNvSpPr>
          <p:nvPr>
            <p:ph type="body" sz="quarter" idx="28" hasCustomPrompt="1"/>
          </p:nvPr>
        </p:nvSpPr>
        <p:spPr>
          <a:xfrm>
            <a:off x="6244297"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1167621"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0" hasCustomPrompt="1"/>
          </p:nvPr>
        </p:nvSpPr>
        <p:spPr>
          <a:xfrm>
            <a:off x="7068552"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1" hasCustomPrompt="1"/>
          </p:nvPr>
        </p:nvSpPr>
        <p:spPr>
          <a:xfrm>
            <a:off x="7068552"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2" hasCustomPrompt="1"/>
          </p:nvPr>
        </p:nvSpPr>
        <p:spPr>
          <a:xfrm>
            <a:off x="1167621"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ext Content_1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82350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38"/>
          <p:cNvSpPr>
            <a:spLocks noGrp="1"/>
          </p:cNvSpPr>
          <p:nvPr>
            <p:ph type="body" sz="quarter" idx="15" hasCustomPrompt="1"/>
          </p:nvPr>
        </p:nvSpPr>
        <p:spPr>
          <a:xfrm>
            <a:off x="2819639"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350759"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2" name="Text Placeholder 38"/>
          <p:cNvSpPr>
            <a:spLocks noGrp="1"/>
          </p:cNvSpPr>
          <p:nvPr>
            <p:ph type="body" sz="quarter" idx="22" hasCustomPrompt="1"/>
          </p:nvPr>
        </p:nvSpPr>
        <p:spPr>
          <a:xfrm>
            <a:off x="2819639"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6251687"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1" name="Text Placeholder 38"/>
          <p:cNvSpPr>
            <a:spLocks noGrp="1"/>
          </p:cNvSpPr>
          <p:nvPr>
            <p:ph type="body" sz="quarter" idx="25" hasCustomPrompt="1"/>
          </p:nvPr>
        </p:nvSpPr>
        <p:spPr>
          <a:xfrm>
            <a:off x="8716872"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6251687"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4" name="Text Placeholder 38"/>
          <p:cNvSpPr>
            <a:spLocks noGrp="1"/>
          </p:cNvSpPr>
          <p:nvPr>
            <p:ph type="body" sz="quarter" idx="28" hasCustomPrompt="1"/>
          </p:nvPr>
        </p:nvSpPr>
        <p:spPr>
          <a:xfrm>
            <a:off x="8716872"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350759"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29" name="Text Placeholder 2"/>
          <p:cNvSpPr>
            <a:spLocks noGrp="1"/>
          </p:cNvSpPr>
          <p:nvPr>
            <p:ph type="body" sz="quarter" idx="30" hasCustomPrompt="1"/>
          </p:nvPr>
        </p:nvSpPr>
        <p:spPr>
          <a:xfrm>
            <a:off x="6251687"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1" hasCustomPrompt="1"/>
          </p:nvPr>
        </p:nvSpPr>
        <p:spPr>
          <a:xfrm>
            <a:off x="6251687"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2" hasCustomPrompt="1"/>
          </p:nvPr>
        </p:nvSpPr>
        <p:spPr>
          <a:xfrm>
            <a:off x="350759"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Text Content_17">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345075"/>
            <a:ext cx="11509248" cy="1103340"/>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7"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52"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5"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6"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ext Content_1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7"/>
            <a:ext cx="11509248" cy="850327"/>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8"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26" name="Text Placeholder 38"/>
          <p:cNvSpPr>
            <a:spLocks noGrp="1"/>
          </p:cNvSpPr>
          <p:nvPr>
            <p:ph type="body" sz="quarter" idx="15" hasCustomPrompt="1"/>
          </p:nvPr>
        </p:nvSpPr>
        <p:spPr>
          <a:xfrm>
            <a:off x="350760"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8"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32" name="Text Placeholder 38"/>
          <p:cNvSpPr>
            <a:spLocks noGrp="1"/>
          </p:cNvSpPr>
          <p:nvPr>
            <p:ph type="body" sz="quarter" idx="22" hasCustomPrompt="1"/>
          </p:nvPr>
        </p:nvSpPr>
        <p:spPr>
          <a:xfrm>
            <a:off x="350760"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4" name="Text Placeholder 2"/>
          <p:cNvSpPr>
            <a:spLocks noGrp="1"/>
          </p:cNvSpPr>
          <p:nvPr>
            <p:ph type="body" sz="quarter" idx="23" hasCustomPrompt="1"/>
          </p:nvPr>
        </p:nvSpPr>
        <p:spPr>
          <a:xfrm>
            <a:off x="1171788"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6" name="Text Placeholder 38"/>
          <p:cNvSpPr>
            <a:spLocks noGrp="1"/>
          </p:cNvSpPr>
          <p:nvPr>
            <p:ph type="body" sz="quarter" idx="25" hasCustomPrompt="1"/>
          </p:nvPr>
        </p:nvSpPr>
        <p:spPr>
          <a:xfrm>
            <a:off x="350760"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57" name="Text Placeholder 2"/>
          <p:cNvSpPr>
            <a:spLocks noGrp="1"/>
          </p:cNvSpPr>
          <p:nvPr>
            <p:ph type="body" sz="quarter" idx="26" hasCustomPrompt="1"/>
          </p:nvPr>
        </p:nvSpPr>
        <p:spPr>
          <a:xfrm>
            <a:off x="7072717"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9" name="Text Placeholder 38"/>
          <p:cNvSpPr>
            <a:spLocks noGrp="1"/>
          </p:cNvSpPr>
          <p:nvPr>
            <p:ph type="body" sz="quarter" idx="28" hasCustomPrompt="1"/>
          </p:nvPr>
        </p:nvSpPr>
        <p:spPr>
          <a:xfrm>
            <a:off x="6262033"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sp>
        <p:nvSpPr>
          <p:cNvPr id="60" name="Text Placeholder 2"/>
          <p:cNvSpPr>
            <a:spLocks noGrp="1"/>
          </p:cNvSpPr>
          <p:nvPr>
            <p:ph type="body" sz="quarter" idx="29" hasCustomPrompt="1"/>
          </p:nvPr>
        </p:nvSpPr>
        <p:spPr>
          <a:xfrm>
            <a:off x="7072717"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2" name="Text Placeholder 38"/>
          <p:cNvSpPr>
            <a:spLocks noGrp="1"/>
          </p:cNvSpPr>
          <p:nvPr>
            <p:ph type="body" sz="quarter" idx="31" hasCustomPrompt="1"/>
          </p:nvPr>
        </p:nvSpPr>
        <p:spPr>
          <a:xfrm>
            <a:off x="6262033"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05</a:t>
            </a:r>
            <a:endParaRPr lang="en-US"/>
          </a:p>
        </p:txBody>
      </p:sp>
      <p:sp>
        <p:nvSpPr>
          <p:cNvPr id="63" name="Text Placeholder 2"/>
          <p:cNvSpPr>
            <a:spLocks noGrp="1"/>
          </p:cNvSpPr>
          <p:nvPr>
            <p:ph type="body" sz="quarter" idx="32" hasCustomPrompt="1"/>
          </p:nvPr>
        </p:nvSpPr>
        <p:spPr>
          <a:xfrm>
            <a:off x="7072717"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5" name="Text Placeholder 38"/>
          <p:cNvSpPr>
            <a:spLocks noGrp="1"/>
          </p:cNvSpPr>
          <p:nvPr>
            <p:ph type="body" sz="quarter" idx="34" hasCustomPrompt="1"/>
          </p:nvPr>
        </p:nvSpPr>
        <p:spPr>
          <a:xfrm>
            <a:off x="6262033"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06</a:t>
            </a:r>
            <a:endParaRPr lang="en-US"/>
          </a:p>
        </p:txBody>
      </p:sp>
      <p:pic>
        <p:nvPicPr>
          <p:cNvPr id="33" name="Picture 3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116762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5" name="Text Placeholder 2"/>
          <p:cNvSpPr>
            <a:spLocks noGrp="1"/>
          </p:cNvSpPr>
          <p:nvPr>
            <p:ph type="body" sz="quarter" idx="36" hasCustomPrompt="1"/>
          </p:nvPr>
        </p:nvSpPr>
        <p:spPr>
          <a:xfrm>
            <a:off x="706855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6" name="Text Placeholder 2"/>
          <p:cNvSpPr>
            <a:spLocks noGrp="1"/>
          </p:cNvSpPr>
          <p:nvPr>
            <p:ph type="body" sz="quarter" idx="37" hasCustomPrompt="1"/>
          </p:nvPr>
        </p:nvSpPr>
        <p:spPr>
          <a:xfrm>
            <a:off x="7068551"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7" name="Text Placeholder 2"/>
          <p:cNvSpPr>
            <a:spLocks noGrp="1"/>
          </p:cNvSpPr>
          <p:nvPr>
            <p:ph type="body" sz="quarter" idx="38" hasCustomPrompt="1"/>
          </p:nvPr>
        </p:nvSpPr>
        <p:spPr>
          <a:xfrm>
            <a:off x="7068551"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8" name="Text Placeholder 2"/>
          <p:cNvSpPr>
            <a:spLocks noGrp="1"/>
          </p:cNvSpPr>
          <p:nvPr>
            <p:ph type="body" sz="quarter" idx="39" hasCustomPrompt="1"/>
          </p:nvPr>
        </p:nvSpPr>
        <p:spPr>
          <a:xfrm>
            <a:off x="1171787"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9" name="Text Placeholder 2"/>
          <p:cNvSpPr>
            <a:spLocks noGrp="1"/>
          </p:cNvSpPr>
          <p:nvPr>
            <p:ph type="body" sz="quarter" idx="40" hasCustomPrompt="1"/>
          </p:nvPr>
        </p:nvSpPr>
        <p:spPr>
          <a:xfrm>
            <a:off x="1171787"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ext Content_1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97358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accent4"/>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accent3"/>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accent1"/>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accent5"/>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6"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47"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2"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5"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ext Content_1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5764007" y="2890525"/>
            <a:ext cx="6096000" cy="415591"/>
          </a:xfrm>
          <a:prstGeom prst="rect">
            <a:avLst/>
          </a:prstGeom>
        </p:spPr>
        <p:txBody>
          <a:bodyPr lIns="45720" tIns="45720" rIns="45720" bIns="45720" anchor="ctr" anchorCtr="0">
            <a:noAutofit/>
          </a:bodyPr>
          <a:lstStyle>
            <a:lvl1pPr>
              <a:defRPr lang="en-US" sz="2400" b="1" dirty="0">
                <a:solidFill>
                  <a:schemeClr val="tx2"/>
                </a:solidFill>
              </a:defRPr>
            </a:lvl1pPr>
          </a:lstStyle>
          <a:p>
            <a:pPr marL="0" lvl="0" indent="0">
              <a:buNone/>
            </a:pPr>
            <a:r>
              <a:rPr lang="en-US"/>
              <a:t>Title</a:t>
            </a:r>
            <a:endParaRPr lang="en-US"/>
          </a:p>
        </p:txBody>
      </p:sp>
      <p:sp>
        <p:nvSpPr>
          <p:cNvPr id="37" name="Text Placeholder 38"/>
          <p:cNvSpPr>
            <a:spLocks noGrp="1"/>
          </p:cNvSpPr>
          <p:nvPr>
            <p:ph type="body" sz="quarter" idx="28" hasCustomPrompt="1"/>
          </p:nvPr>
        </p:nvSpPr>
        <p:spPr>
          <a:xfrm>
            <a:off x="5764007" y="2041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18" name="Picture 1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9" name="Title 1"/>
          <p:cNvSpPr>
            <a:spLocks noGrp="1"/>
          </p:cNvSpPr>
          <p:nvPr>
            <p:ph type="ctrTitle" hasCustomPrompt="1"/>
          </p:nvPr>
        </p:nvSpPr>
        <p:spPr>
          <a:xfrm>
            <a:off x="350761" y="1635716"/>
            <a:ext cx="5054361" cy="3586571"/>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Halvah gummies</a:t>
            </a:r>
            <a:br>
              <a:rPr lang="en-US"/>
            </a:br>
            <a:r>
              <a:rPr lang="en-US"/>
              <a:t>Cupcakes</a:t>
            </a:r>
            <a:br>
              <a:rPr lang="en-US"/>
            </a:br>
            <a:r>
              <a:rPr lang="en-US"/>
              <a:t>Gummies</a:t>
            </a:r>
            <a:br>
              <a:rPr lang="en-US"/>
            </a:br>
            <a:r>
              <a:rPr lang="en-US"/>
              <a:t>Jelly Beans</a:t>
            </a:r>
            <a:br>
              <a:rPr lang="en-US"/>
            </a:br>
            <a:r>
              <a:rPr lang="en-US"/>
              <a:t>Macaroon Donut</a:t>
            </a:r>
            <a:endParaRPr lang="en-US"/>
          </a:p>
        </p:txBody>
      </p:sp>
      <p:sp>
        <p:nvSpPr>
          <p:cNvPr id="3" name="Text Placeholder 2"/>
          <p:cNvSpPr>
            <a:spLocks noGrp="1"/>
          </p:cNvSpPr>
          <p:nvPr>
            <p:ph type="body" sz="quarter" idx="29" hasCustomPrompt="1"/>
          </p:nvPr>
        </p:nvSpPr>
        <p:spPr>
          <a:xfrm>
            <a:off x="5764007" y="3537815"/>
            <a:ext cx="6096000" cy="2829119"/>
          </a:xfrm>
          <a:prstGeom prst="rect">
            <a:avLst/>
          </a:prstGeom>
        </p:spPr>
        <p:txBody>
          <a:bodyPr/>
          <a:lstStyle>
            <a:lvl1pPr marL="0" indent="0">
              <a:buNone/>
              <a:defRPr sz="213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Big_LeftArc_Turquois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6" y="0"/>
            <a:ext cx="6878649" cy="6857744"/>
          </a:xfrm>
          <a:prstGeom prst="rect">
            <a:avLst/>
          </a:prstGeom>
        </p:spPr>
      </p:pic>
      <p:sp>
        <p:nvSpPr>
          <p:cNvPr id="3" name="Title 1"/>
          <p:cNvSpPr>
            <a:spLocks noGrp="1"/>
          </p:cNvSpPr>
          <p:nvPr>
            <p:ph type="title" hasCustomPrompt="1"/>
          </p:nvPr>
        </p:nvSpPr>
        <p:spPr>
          <a:xfrm>
            <a:off x="674742" y="882963"/>
            <a:ext cx="3938822" cy="2253919"/>
          </a:xfrm>
          <a:prstGeom prst="rect">
            <a:avLst/>
          </a:prstGeom>
        </p:spPr>
        <p:txBody>
          <a:bodyPr/>
          <a:lstStyle>
            <a:lvl1pPr>
              <a:lnSpc>
                <a:spcPct val="100000"/>
              </a:lnSpc>
              <a:defRPr sz="6000" b="1">
                <a:solidFill>
                  <a:schemeClr val="bg1"/>
                </a:solidFill>
                <a:latin typeface="Tenorite" pitchFamily="2" charset="0"/>
              </a:defRPr>
            </a:lvl1pPr>
          </a:lstStyle>
          <a:p>
            <a:r>
              <a:rPr lang="en-US"/>
              <a:t>Click to add a title</a:t>
            </a:r>
            <a:endParaRPr lang="en-US"/>
          </a:p>
        </p:txBody>
      </p:sp>
      <p:sp>
        <p:nvSpPr>
          <p:cNvPr id="6"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7" name="Text Placeholder 2"/>
          <p:cNvSpPr>
            <a:spLocks noGrp="1"/>
          </p:cNvSpPr>
          <p:nvPr>
            <p:ph type="body" idx="30" hasCustomPrompt="1"/>
          </p:nvPr>
        </p:nvSpPr>
        <p:spPr>
          <a:xfrm>
            <a:off x="8603668" y="715315"/>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8" name="Text Placeholder 2"/>
          <p:cNvSpPr>
            <a:spLocks noGrp="1"/>
          </p:cNvSpPr>
          <p:nvPr>
            <p:ph type="body" idx="31" hasCustomPrompt="1"/>
          </p:nvPr>
        </p:nvSpPr>
        <p:spPr>
          <a:xfrm>
            <a:off x="8603668" y="1184543"/>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9" name="Text Placeholder 2"/>
          <p:cNvSpPr>
            <a:spLocks noGrp="1"/>
          </p:cNvSpPr>
          <p:nvPr>
            <p:ph type="body" idx="32" hasCustomPrompt="1"/>
          </p:nvPr>
        </p:nvSpPr>
        <p:spPr>
          <a:xfrm>
            <a:off x="8603668" y="2682660"/>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0" name="Text Placeholder 2"/>
          <p:cNvSpPr>
            <a:spLocks noGrp="1"/>
          </p:cNvSpPr>
          <p:nvPr>
            <p:ph type="body" idx="33" hasCustomPrompt="1"/>
          </p:nvPr>
        </p:nvSpPr>
        <p:spPr>
          <a:xfrm>
            <a:off x="8603668" y="3151888"/>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1" name="Text Placeholder 2"/>
          <p:cNvSpPr>
            <a:spLocks noGrp="1"/>
          </p:cNvSpPr>
          <p:nvPr>
            <p:ph type="body" idx="34" hasCustomPrompt="1"/>
          </p:nvPr>
        </p:nvSpPr>
        <p:spPr>
          <a:xfrm>
            <a:off x="8603668" y="4705423"/>
            <a:ext cx="2546928" cy="358293"/>
          </a:xfrm>
          <a:prstGeom prst="rect">
            <a:avLst/>
          </a:prstGeom>
        </p:spPr>
        <p:txBody>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2" name="Text Placeholder 2"/>
          <p:cNvSpPr>
            <a:spLocks noGrp="1"/>
          </p:cNvSpPr>
          <p:nvPr>
            <p:ph type="body" idx="35" hasCustomPrompt="1"/>
          </p:nvPr>
        </p:nvSpPr>
        <p:spPr>
          <a:xfrm>
            <a:off x="8603668" y="5174651"/>
            <a:ext cx="2546928" cy="564530"/>
          </a:xfrm>
          <a:prstGeom prst="rect">
            <a:avLst/>
          </a:prstGeom>
        </p:spPr>
        <p:txBody>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ext Content_2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6585527" y="471678"/>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ENGINEERING</a:t>
            </a:r>
            <a:endParaRPr lang="en-US"/>
          </a:p>
        </p:txBody>
      </p:sp>
      <p:sp>
        <p:nvSpPr>
          <p:cNvPr id="37" name="Text Placeholder 38"/>
          <p:cNvSpPr>
            <a:spLocks noGrp="1"/>
          </p:cNvSpPr>
          <p:nvPr>
            <p:ph type="body" sz="quarter" idx="28" hasCustomPrompt="1"/>
          </p:nvPr>
        </p:nvSpPr>
        <p:spPr>
          <a:xfrm>
            <a:off x="5764007" y="345075"/>
            <a:ext cx="670560" cy="668792"/>
          </a:xfrm>
          <a:prstGeom prst="ellipse">
            <a:avLst/>
          </a:prstGeom>
          <a:solidFill>
            <a:schemeClr val="accent4"/>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18" name="Text Placeholder 2"/>
          <p:cNvSpPr>
            <a:spLocks noGrp="1"/>
          </p:cNvSpPr>
          <p:nvPr>
            <p:ph type="body" sz="quarter" idx="29" hasCustomPrompt="1"/>
          </p:nvPr>
        </p:nvSpPr>
        <p:spPr>
          <a:xfrm>
            <a:off x="350760" y="3661614"/>
            <a:ext cx="5054361" cy="1179884"/>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Don't overwhelm the reader, this is something that they may need to review on their own time.</a:t>
            </a:r>
            <a:endParaRPr lang="en-US"/>
          </a:p>
        </p:txBody>
      </p:sp>
      <p:sp>
        <p:nvSpPr>
          <p:cNvPr id="19" name="Text Placeholder 8"/>
          <p:cNvSpPr>
            <a:spLocks noGrp="1"/>
          </p:cNvSpPr>
          <p:nvPr>
            <p:ph type="body" sz="quarter" idx="30" hasCustomPrompt="1"/>
          </p:nvPr>
        </p:nvSpPr>
        <p:spPr>
          <a:xfrm>
            <a:off x="6585527" y="2572330"/>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UTILITIES</a:t>
            </a:r>
            <a:endParaRPr lang="en-US"/>
          </a:p>
        </p:txBody>
      </p:sp>
      <p:sp>
        <p:nvSpPr>
          <p:cNvPr id="21" name="Text Placeholder 38"/>
          <p:cNvSpPr>
            <a:spLocks noGrp="1"/>
          </p:cNvSpPr>
          <p:nvPr>
            <p:ph type="body" sz="quarter" idx="32" hasCustomPrompt="1"/>
          </p:nvPr>
        </p:nvSpPr>
        <p:spPr>
          <a:xfrm>
            <a:off x="5764007" y="2445727"/>
            <a:ext cx="670560" cy="668792"/>
          </a:xfrm>
          <a:prstGeom prst="ellipse">
            <a:avLst/>
          </a:prstGeom>
          <a:solidFill>
            <a:schemeClr val="accent5"/>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22" name="Text Placeholder 8"/>
          <p:cNvSpPr>
            <a:spLocks noGrp="1"/>
          </p:cNvSpPr>
          <p:nvPr>
            <p:ph type="body" sz="quarter" idx="33" hasCustomPrompt="1"/>
          </p:nvPr>
        </p:nvSpPr>
        <p:spPr>
          <a:xfrm>
            <a:off x="6585527" y="4618806"/>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ENERGY</a:t>
            </a:r>
            <a:endParaRPr lang="en-US"/>
          </a:p>
        </p:txBody>
      </p:sp>
      <p:sp>
        <p:nvSpPr>
          <p:cNvPr id="24" name="Text Placeholder 38"/>
          <p:cNvSpPr>
            <a:spLocks noGrp="1"/>
          </p:cNvSpPr>
          <p:nvPr>
            <p:ph type="body" sz="quarter" idx="35" hasCustomPrompt="1"/>
          </p:nvPr>
        </p:nvSpPr>
        <p:spPr>
          <a:xfrm>
            <a:off x="5764007" y="4492203"/>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8" name="Title 1"/>
          <p:cNvSpPr>
            <a:spLocks noGrp="1"/>
          </p:cNvSpPr>
          <p:nvPr>
            <p:ph type="ctrTitle" hasCustomPrompt="1"/>
          </p:nvPr>
        </p:nvSpPr>
        <p:spPr>
          <a:xfrm>
            <a:off x="350761" y="2011635"/>
            <a:ext cx="5054361" cy="1492156"/>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What we offer our customers</a:t>
            </a:r>
            <a:endParaRPr lang="en-US"/>
          </a:p>
        </p:txBody>
      </p:sp>
      <p:sp>
        <p:nvSpPr>
          <p:cNvPr id="3" name="Text Placeholder 2"/>
          <p:cNvSpPr>
            <a:spLocks noGrp="1"/>
          </p:cNvSpPr>
          <p:nvPr>
            <p:ph type="body" sz="quarter" idx="36" hasCustomPrompt="1"/>
          </p:nvPr>
        </p:nvSpPr>
        <p:spPr>
          <a:xfrm>
            <a:off x="6585527" y="1027221"/>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29" name="Text Placeholder 2"/>
          <p:cNvSpPr>
            <a:spLocks noGrp="1"/>
          </p:cNvSpPr>
          <p:nvPr>
            <p:ph type="body" sz="quarter" idx="37" hasCustomPrompt="1"/>
          </p:nvPr>
        </p:nvSpPr>
        <p:spPr>
          <a:xfrm>
            <a:off x="6585527" y="3127872"/>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30" name="Text Placeholder 2"/>
          <p:cNvSpPr>
            <a:spLocks noGrp="1"/>
          </p:cNvSpPr>
          <p:nvPr>
            <p:ph type="body" sz="quarter" idx="38" hasCustomPrompt="1"/>
          </p:nvPr>
        </p:nvSpPr>
        <p:spPr>
          <a:xfrm>
            <a:off x="6585527" y="5174349"/>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ext Content_2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78667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Competitors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3" name="Rectangle"/>
          <p:cNvSpPr/>
          <p:nvPr userDrawn="1"/>
        </p:nvSpPr>
        <p:spPr>
          <a:xfrm>
            <a:off x="6096000" y="1514601"/>
            <a:ext cx="6096000" cy="2499360"/>
          </a:xfrm>
          <a:prstGeom prst="rect">
            <a:avLst/>
          </a:prstGeom>
          <a:solidFill>
            <a:schemeClr val="accent1"/>
          </a:solidFill>
        </p:spPr>
        <p:txBody>
          <a:bodyPr lIns="121920" tIns="121920" rIns="121920" bIns="121920" anchor="t" anchorCtr="0">
            <a:noAutofit/>
          </a:bodyPr>
          <a:lstStyle/>
          <a:p>
            <a:pPr lvl="0" indent="0">
              <a:lnSpc>
                <a:spcPct val="100000"/>
              </a:lnSpc>
              <a:spcBef>
                <a:spcPts val="800"/>
              </a:spcBef>
              <a:spcAft>
                <a:spcPts val="800"/>
              </a:spcAft>
              <a:buClr>
                <a:schemeClr val="tx2"/>
              </a:buClr>
              <a:buFont typeface="Arial" panose="020B0604020202090204" pitchFamily="34" charset="0"/>
              <a:buNone/>
            </a:pPr>
            <a:endParaRPr kumimoji="0" lang="en-US" sz="1865" b="0"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34" name="Rectangle"/>
          <p:cNvSpPr/>
          <p:nvPr userDrawn="1"/>
        </p:nvSpPr>
        <p:spPr>
          <a:xfrm>
            <a:off x="0" y="1519799"/>
            <a:ext cx="6096000" cy="2499360"/>
          </a:xfrm>
          <a:prstGeom prst="rect">
            <a:avLst/>
          </a:prstGeom>
          <a:solidFill>
            <a:schemeClr val="tx2"/>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sp>
        <p:nvSpPr>
          <p:cNvPr id="35" name="Rectangle"/>
          <p:cNvSpPr/>
          <p:nvPr userDrawn="1"/>
        </p:nvSpPr>
        <p:spPr>
          <a:xfrm>
            <a:off x="6096000" y="4013203"/>
            <a:ext cx="6096000" cy="2499360"/>
          </a:xfrm>
          <a:prstGeom prst="rect">
            <a:avLst/>
          </a:prstGeom>
          <a:solidFill>
            <a:schemeClr val="tx2">
              <a:lumMod val="60000"/>
              <a:lumOff val="40000"/>
            </a:schemeClr>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pic>
        <p:nvPicPr>
          <p:cNvPr id="41" name="Screenshot 2020-02-28 14.03.06.png" descr="Screenshot 2020-02-28 14.03.06.png"/>
          <p:cNvPicPr>
            <a:picLocks noChangeAspect="1"/>
          </p:cNvPicPr>
          <p:nvPr userDrawn="1"/>
        </p:nvPicPr>
        <p:blipFill>
          <a:blip r:embed="rId2" cstate="print"/>
          <a:srcRect/>
          <a:stretch>
            <a:fillRect/>
          </a:stretch>
        </p:blipFill>
        <p:spPr>
          <a:xfrm>
            <a:off x="0" y="4001594"/>
            <a:ext cx="6096000" cy="2504671"/>
          </a:xfrm>
          <a:prstGeom prst="rect">
            <a:avLst/>
          </a:prstGeom>
          <a:ln w="12700">
            <a:miter lim="400000"/>
            <a:headEnd/>
            <a:tailEnd/>
          </a:ln>
        </p:spPr>
      </p:pic>
      <p:sp>
        <p:nvSpPr>
          <p:cNvPr id="42" name="Picture Placeholder 16"/>
          <p:cNvSpPr>
            <a:spLocks noGrp="1"/>
          </p:cNvSpPr>
          <p:nvPr>
            <p:ph type="pic" sz="quarter" idx="13" hasCustomPrompt="1"/>
          </p:nvPr>
        </p:nvSpPr>
        <p:spPr>
          <a:xfrm>
            <a:off x="2058859" y="2401825"/>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43" name="Text Placeholder 10"/>
          <p:cNvSpPr>
            <a:spLocks noGrp="1"/>
          </p:cNvSpPr>
          <p:nvPr>
            <p:ph type="body" sz="quarter" idx="31" hasCustomPrompt="1"/>
          </p:nvPr>
        </p:nvSpPr>
        <p:spPr>
          <a:xfrm>
            <a:off x="6096000" y="1514602"/>
            <a:ext cx="6096000" cy="2498601"/>
          </a:xfrm>
          <a:prstGeom prst="rect">
            <a:avLst/>
          </a:prstGeom>
        </p:spPr>
        <p:txBody>
          <a:bodyPr lIns="91440" tIns="91440" rIns="91440" bIns="91440" anchor="t" anchorCtr="0">
            <a:noAutofit/>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Theme: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Digitizing the built environment drives performance.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Based on keeping projects running productively and safely.</a:t>
            </a:r>
            <a:endParaRPr lang="en-US"/>
          </a:p>
        </p:txBody>
      </p:sp>
      <p:sp>
        <p:nvSpPr>
          <p:cNvPr id="44" name="Text Placeholder 10"/>
          <p:cNvSpPr>
            <a:spLocks noGrp="1"/>
          </p:cNvSpPr>
          <p:nvPr>
            <p:ph type="body" sz="quarter" idx="32" hasCustomPrompt="1"/>
          </p:nvPr>
        </p:nvSpPr>
        <p:spPr>
          <a:xfrm>
            <a:off x="6096000" y="4013204"/>
            <a:ext cx="6096000" cy="2498601"/>
          </a:xfrm>
          <a:prstGeom prst="rect">
            <a:avLst/>
          </a:prstGeom>
        </p:spPr>
        <p:txBody>
          <a:bodyPr lIns="91440" tIns="91440" rIns="91440" bIns="91440" anchor="t" anchorCtr="0">
            <a:noAutofit/>
          </a:bodyPr>
          <a:lstStyle>
            <a:lvl1pPr marL="0" indent="0">
              <a:lnSpc>
                <a:spcPct val="100000"/>
              </a:lnSpc>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Additional focus:	</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Maximo</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Blockchain</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ext Content_2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1947068"/>
            <a:ext cx="2682240" cy="1758113"/>
          </a:xfrm>
          <a:prstGeom prst="rect">
            <a:avLst/>
          </a:prstGeom>
        </p:spPr>
        <p:txBody>
          <a:bodyPr lIns="0" tIns="0" rIns="0" bIns="0" anchor="t"/>
          <a:lstStyle>
            <a:lvl1pPr marL="0" algn="l" defTabSz="463550" rtl="0" eaLnBrk="1" latinLnBrk="0" hangingPunct="1">
              <a:lnSpc>
                <a:spcPct val="100000"/>
              </a:lnSpc>
              <a:spcBef>
                <a:spcPct val="0"/>
              </a:spcBef>
              <a:buNone/>
              <a:tabLst>
                <a:tab pos="457200" algn="l"/>
              </a:tabLst>
              <a:defRPr lang="en-US" sz="8100" b="1" u="none" kern="1200" cap="all">
                <a:solidFill>
                  <a:srgbClr val="FFFFFF"/>
                </a:solidFill>
                <a:latin typeface="Arial" panose="020B0604020202090204" pitchFamily="34" charset="0"/>
                <a:ea typeface="+mn-ea"/>
                <a:cs typeface="Arial" panose="020B0604020202090204" pitchFamily="34" charset="0"/>
              </a:defRPr>
            </a:lvl1pPr>
          </a:lstStyle>
          <a:p>
            <a:pPr marL="0" lvl="0" algn="l" defTabSz="609600" rtl="0" eaLnBrk="1" latinLnBrk="0" hangingPunct="1">
              <a:lnSpc>
                <a:spcPct val="100000"/>
              </a:lnSpc>
              <a:spcBef>
                <a:spcPct val="0"/>
              </a:spcBef>
              <a:buNone/>
              <a:tabLst>
                <a:tab pos="608965" algn="l"/>
              </a:tabLst>
              <a:defRPr sz="8100" cap="all">
                <a:solidFill>
                  <a:srgbClr val="FFFFFF"/>
                </a:solidFill>
              </a:defRPr>
            </a:pPr>
            <a:r>
              <a:rPr lang="en-US" sz="4265" b="1" u="none" kern="1200">
                <a:solidFill>
                  <a:schemeClr val="tx2"/>
                </a:solidFill>
                <a:latin typeface="Arial" panose="020B0604020202090204" pitchFamily="34" charset="0"/>
                <a:ea typeface="+mn-ea"/>
                <a:cs typeface="Arial" panose="020B0604020202090204" pitchFamily="34" charset="0"/>
              </a:rPr>
              <a:t>Title</a:t>
            </a:r>
            <a:endParaRPr lang="en-US" sz="4265" b="1" u="none" kern="1200">
              <a:solidFill>
                <a:schemeClr val="tx2"/>
              </a:solidFill>
              <a:latin typeface="Arial" panose="020B0604020202090204" pitchFamily="34" charset="0"/>
              <a:ea typeface="+mn-ea"/>
              <a:cs typeface="Arial" panose="020B0604020202090204" pitchFamily="34" charset="0"/>
            </a:endParaRPr>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76597" y="2911430"/>
            <a:ext cx="2656403" cy="1587500"/>
          </a:xfrm>
          <a:prstGeom prst="rect">
            <a:avLst/>
          </a:prstGeom>
        </p:spPr>
        <p:txBody>
          <a:bodyPr/>
          <a:lstStyle>
            <a:lvl1pPr marL="0" indent="0">
              <a:buNone/>
              <a:defRPr sz="1865" b="1"/>
            </a:lvl1pPr>
          </a:lstStyle>
          <a:p>
            <a:r>
              <a:rPr lang="en-US"/>
              <a:t>Don't overwhelm the reader, this is something that they may need to review on their own time.</a:t>
            </a:r>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Content_23">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1665876"/>
            <a:ext cx="11509248" cy="772525"/>
          </a:xfrm>
          <a:prstGeom prst="rect">
            <a:avLst/>
          </a:prstGeom>
          <a:noFill/>
          <a:ln w="9525">
            <a:noFill/>
            <a:miter lim="800000"/>
          </a:ln>
        </p:spPr>
        <p:txBody>
          <a:bodyPr vert="horz" wrap="square" lIns="0" tIns="45720" rIns="91440" bIns="45720" numCol="1" rtlCol="0" anchor="t" anchorCtr="0" compatLnSpc="1">
            <a:noAutofit/>
          </a:bodyPr>
          <a:lstStyle>
            <a:lvl1pPr algn="ctr">
              <a:defRPr lang="en-US" dirty="0"/>
            </a:lvl1pPr>
          </a:lstStyle>
          <a:p>
            <a:pPr lvl="0"/>
            <a:r>
              <a:rPr lang="en-US"/>
              <a:t>This is a question with multiple answers?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Picture Placeholder 28"/>
          <p:cNvSpPr>
            <a:spLocks noGrp="1"/>
          </p:cNvSpPr>
          <p:nvPr>
            <p:ph type="pic" sz="quarter" idx="18"/>
          </p:nvPr>
        </p:nvSpPr>
        <p:spPr>
          <a:xfrm>
            <a:off x="35075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3" name="Picture Placeholder 28"/>
          <p:cNvSpPr>
            <a:spLocks noGrp="1"/>
          </p:cNvSpPr>
          <p:nvPr>
            <p:ph type="pic" sz="quarter" idx="19"/>
          </p:nvPr>
        </p:nvSpPr>
        <p:spPr>
          <a:xfrm>
            <a:off x="231123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4" name="Picture Placeholder 28"/>
          <p:cNvSpPr>
            <a:spLocks noGrp="1"/>
          </p:cNvSpPr>
          <p:nvPr>
            <p:ph type="pic" sz="quarter" idx="20"/>
          </p:nvPr>
        </p:nvSpPr>
        <p:spPr>
          <a:xfrm>
            <a:off x="4271705"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6" name="Picture Placeholder 28"/>
          <p:cNvSpPr>
            <a:spLocks noGrp="1"/>
          </p:cNvSpPr>
          <p:nvPr>
            <p:ph type="pic" sz="quarter" idx="21"/>
          </p:nvPr>
        </p:nvSpPr>
        <p:spPr>
          <a:xfrm>
            <a:off x="819265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8" name="Picture Placeholder 28"/>
          <p:cNvSpPr>
            <a:spLocks noGrp="1"/>
          </p:cNvSpPr>
          <p:nvPr>
            <p:ph type="pic" sz="quarter" idx="22"/>
          </p:nvPr>
        </p:nvSpPr>
        <p:spPr>
          <a:xfrm>
            <a:off x="623217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9" name="Picture Placeholder 28"/>
          <p:cNvSpPr>
            <a:spLocks noGrp="1"/>
          </p:cNvSpPr>
          <p:nvPr>
            <p:ph type="pic" sz="quarter" idx="23"/>
          </p:nvPr>
        </p:nvSpPr>
        <p:spPr>
          <a:xfrm>
            <a:off x="10153127"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Visual Content_1">
    <p:bg>
      <p:bgPr>
        <a:solidFill>
          <a:schemeClr val="bg1"/>
        </a:solidFill>
        <a:effectLst/>
      </p:bgPr>
    </p:bg>
    <p:spTree>
      <p:nvGrpSpPr>
        <p:cNvPr id="1" name=""/>
        <p:cNvGrpSpPr/>
        <p:nvPr/>
      </p:nvGrpSpPr>
      <p:grpSpPr>
        <a:xfrm>
          <a:off x="0" y="0"/>
          <a:ext cx="0" cy="0"/>
          <a:chOff x="0" y="0"/>
          <a:chExt cx="0" cy="0"/>
        </a:xfrm>
      </p:grpSpPr>
      <p:sp>
        <p:nvSpPr>
          <p:cNvPr id="21" name="Picture Placeholder 13"/>
          <p:cNvSpPr>
            <a:spLocks noGrp="1"/>
          </p:cNvSpPr>
          <p:nvPr>
            <p:ph type="pic" sz="quarter" idx="16"/>
          </p:nvPr>
        </p:nvSpPr>
        <p:spPr>
          <a:xfrm>
            <a:off x="5733435" y="0"/>
            <a:ext cx="6458567" cy="6461760"/>
          </a:xfrm>
          <a:prstGeom prst="ellipse">
            <a:avLst/>
          </a:prstGeom>
          <a:solidFill>
            <a:schemeClr val="bg1">
              <a:lumMod val="65000"/>
            </a:schemeClr>
          </a:solidFill>
        </p:spPr>
        <p:txBody>
          <a:bodyPr anchor="ctr"/>
          <a:lstStyle>
            <a:lvl1pPr marL="0" indent="0" algn="ctr">
              <a:buNone/>
              <a:defRPr sz="1600" b="1"/>
            </a:lvl1pPr>
          </a:lstStyle>
          <a:p>
            <a:r>
              <a:rPr lang="en-US"/>
              <a:t>Click icon to add picture</a:t>
            </a:r>
            <a:endParaRPr lang="en-US"/>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6"/>
            <a:ext cx="4879964" cy="640445"/>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Three Columns</a:t>
            </a:r>
            <a:endParaRPr lang="en-US"/>
          </a:p>
        </p:txBody>
      </p:sp>
      <p:sp>
        <p:nvSpPr>
          <p:cNvPr id="18" name="Text Placeholder 2"/>
          <p:cNvSpPr>
            <a:spLocks noGrp="1"/>
          </p:cNvSpPr>
          <p:nvPr>
            <p:ph type="body" sz="quarter" idx="29" hasCustomPrompt="1"/>
          </p:nvPr>
        </p:nvSpPr>
        <p:spPr>
          <a:xfrm>
            <a:off x="350759" y="13451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0" name="Text Placeholder 10"/>
          <p:cNvSpPr>
            <a:spLocks noGrp="1"/>
          </p:cNvSpPr>
          <p:nvPr>
            <p:ph type="body" sz="quarter" idx="31" hasCustomPrompt="1"/>
          </p:nvPr>
        </p:nvSpPr>
        <p:spPr>
          <a:xfrm>
            <a:off x="350761" y="2261079"/>
            <a:ext cx="3729497" cy="2861361"/>
          </a:xfrm>
          <a:prstGeom prst="rect">
            <a:avLst/>
          </a:prstGeom>
          <a:noFill/>
          <a:ln w="9525">
            <a:noFill/>
            <a:miter lim="800000"/>
          </a:ln>
        </p:spPr>
        <p:txBody>
          <a:bodyPr vert="horz" wrap="square" lIns="0" tIns="45720" rIns="91440" bIns="45720" numCol="1" rtlCol="0" anchor="t" anchorCtr="0" compatLnSpc="1">
            <a:spAutoFit/>
          </a:bodyPr>
          <a:lstStyle>
            <a:lvl1pPr>
              <a:defRPr lang="en-US" sz="1335" b="0" dirty="0">
                <a:solidFill>
                  <a:srgbClr val="000000"/>
                </a:solidFill>
              </a:defRPr>
            </a:lvl1pPr>
          </a:lstStyle>
          <a:p>
            <a:pPr marL="0" lvl="0" indent="0">
              <a:spcBef>
                <a:spcPct val="0"/>
              </a:spcBef>
              <a:buNone/>
              <a:tabLst>
                <a:tab pos="608965" algn="l"/>
              </a:tabLst>
            </a:pPr>
            <a:r>
              <a:rPr lang="en-US"/>
              <a:t>A peep at some distant orb has power to raise and purify our thoughts like a strain of sacred music, or a noble picture, or a passage from the grander poets. It always does one good.</a:t>
            </a:r>
            <a:endParaRPr lang="en-US"/>
          </a:p>
          <a:p>
            <a:pPr marL="0" lvl="0" indent="0">
              <a:spcBef>
                <a:spcPct val="0"/>
              </a:spcBef>
              <a:buNone/>
              <a:tabLst>
                <a:tab pos="608965" algn="l"/>
              </a:tabLst>
            </a:pPr>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19" name="Text Placeholder 10"/>
          <p:cNvSpPr>
            <a:spLocks noGrp="1"/>
          </p:cNvSpPr>
          <p:nvPr>
            <p:ph type="body" sz="quarter" idx="34" hasCustomPrompt="1"/>
          </p:nvPr>
        </p:nvSpPr>
        <p:spPr>
          <a:xfrm>
            <a:off x="4394441" y="2504920"/>
            <a:ext cx="4587001" cy="757130"/>
          </a:xfrm>
          <a:prstGeom prst="rect">
            <a:avLst/>
          </a:prstGeom>
          <a:noFill/>
          <a:ln w="9525">
            <a:noFill/>
            <a:miter lim="800000"/>
          </a:ln>
        </p:spPr>
        <p:txBody>
          <a:bodyPr vert="horz" wrap="square" lIns="0" tIns="45720" rIns="91440" bIns="45720" numCol="1" rtlCol="0" anchor="t" anchorCtr="0" compatLnSpc="1">
            <a:spAutoFit/>
          </a:bodyPr>
          <a:lstStyle>
            <a:lvl1pPr>
              <a:defRPr lang="en-US" sz="2400" dirty="0"/>
            </a:lvl1pPr>
          </a:lstStyle>
          <a:p>
            <a:pPr marL="0" lvl="0" indent="0">
              <a:spcBef>
                <a:spcPct val="0"/>
              </a:spcBef>
              <a:buNone/>
              <a:tabLst>
                <a:tab pos="608965" algn="l"/>
              </a:tabLst>
            </a:pPr>
            <a:r>
              <a:rPr lang="en-US"/>
              <a:t>We are the #hashtag</a:t>
            </a:r>
            <a:endParaRPr lang="en-US"/>
          </a:p>
          <a:p>
            <a:pPr marL="0" lvl="0" indent="0">
              <a:spcBef>
                <a:spcPct val="0"/>
              </a:spcBef>
              <a:buNone/>
              <a:tabLst>
                <a:tab pos="608965" algn="l"/>
              </a:tabLst>
            </a:pPr>
            <a:r>
              <a:rPr lang="en-US"/>
              <a:t>powering the new energy.</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Visual Content_2">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p:nvPr>
        </p:nvSpPr>
        <p:spPr>
          <a:xfrm>
            <a:off x="0" y="0"/>
            <a:ext cx="609600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51688" y="2278439"/>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6251688" y="1442355"/>
            <a:ext cx="5608320" cy="684472"/>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Visual Content_3">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3" y="0"/>
            <a:ext cx="804672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8202408" y="2671293"/>
            <a:ext cx="3657601"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8202408" y="1808116"/>
            <a:ext cx="3657600" cy="61673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Visual Content_4">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0" y="2"/>
            <a:ext cx="6096000" cy="4621079"/>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65235" y="1763666"/>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Halvah gummies oat cake </a:t>
            </a:r>
            <a:r>
              <a:rPr lang="en-US" err="1"/>
              <a:t>chupa</a:t>
            </a:r>
            <a:r>
              <a:rPr lang="en-US"/>
              <a:t> </a:t>
            </a:r>
            <a:r>
              <a:rPr lang="en-US" err="1"/>
              <a:t>chups</a:t>
            </a:r>
            <a:r>
              <a:rPr lang="en-US"/>
              <a:t> pudding cake</a:t>
            </a:r>
            <a:endParaRPr lang="en-US"/>
          </a:p>
        </p:txBody>
      </p:sp>
      <p:sp>
        <p:nvSpPr>
          <p:cNvPr id="24" name="Text Placeholder 2"/>
          <p:cNvSpPr>
            <a:spLocks noGrp="1"/>
          </p:cNvSpPr>
          <p:nvPr>
            <p:ph type="body" sz="quarter" idx="20" hasCustomPrompt="1"/>
          </p:nvPr>
        </p:nvSpPr>
        <p:spPr>
          <a:xfrm>
            <a:off x="6265235" y="954675"/>
            <a:ext cx="5608320" cy="66318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err="1"/>
              <a:t>Subheader</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pic>
        <p:nvPicPr>
          <p:cNvPr id="2" name="Picture 1"/>
          <p:cNvPicPr>
            <a:picLocks noChangeAspect="1"/>
          </p:cNvPicPr>
          <p:nvPr userDrawn="1"/>
        </p:nvPicPr>
        <p:blipFill>
          <a:blip r:embed="rId3"/>
          <a:stretch>
            <a:fillRect/>
          </a:stretch>
        </p:blipFill>
        <p:spPr>
          <a:xfrm>
            <a:off x="691377" y="5190345"/>
            <a:ext cx="10809249" cy="857519"/>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Visual Content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13" name="Google Shape;2248;p258"/>
          <p:cNvGrpSpPr/>
          <p:nvPr userDrawn="1"/>
        </p:nvGrpSpPr>
        <p:grpSpPr>
          <a:xfrm>
            <a:off x="3012223" y="312851"/>
            <a:ext cx="6167636" cy="6167557"/>
            <a:chOff x="0" y="0"/>
            <a:chExt cx="12335271" cy="12335113"/>
          </a:xfrm>
        </p:grpSpPr>
        <p:sp>
          <p:nvSpPr>
            <p:cNvPr id="14" name="Shape"/>
            <p:cNvSpPr/>
            <p:nvPr/>
          </p:nvSpPr>
          <p:spPr>
            <a:xfrm>
              <a:off x="-1" y="-1"/>
              <a:ext cx="12335115" cy="123351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gradFill flip="none" rotWithShape="1">
              <a:gsLst>
                <a:gs pos="0">
                  <a:srgbClr val="D8D8D8"/>
                </a:gs>
                <a:gs pos="99000">
                  <a:srgbClr val="BFBFBF"/>
                </a:gs>
                <a:gs pos="100000">
                  <a:srgbClr val="BFBFBF"/>
                </a:gs>
              </a:gsLst>
              <a:lin ang="5400000" scaled="0"/>
            </a:gradFill>
            <a:ln w="12700" cap="flat">
              <a:noFill/>
              <a:miter lim="400000"/>
            </a:ln>
            <a:effectLst/>
          </p:spPr>
          <p:txBody>
            <a:bodyPr wrap="square" lIns="91439" tIns="91439" rIns="91439" bIns="91439" numCol="1" anchor="ctr">
              <a:noAutofit/>
            </a:bodyPr>
            <a:lstStyle/>
            <a:p>
              <a:pPr defTabSz="914400">
                <a:defRPr sz="2800"/>
              </a:pPr>
              <a:endParaRPr sz="1400">
                <a:latin typeface="Arial" panose="020B0604020202090204" pitchFamily="34" charset="0"/>
                <a:cs typeface="Arial" panose="020B0604020202090204" pitchFamily="34" charset="0"/>
              </a:endParaRPr>
            </a:p>
          </p:txBody>
        </p:sp>
        <p:pic>
          <p:nvPicPr>
            <p:cNvPr id="16" name="iStock-184747022.jpg" descr="iStock-184747022.jpg"/>
            <p:cNvPicPr>
              <a:picLocks noChangeAspect="1"/>
            </p:cNvPicPr>
            <p:nvPr/>
          </p:nvPicPr>
          <p:blipFill>
            <a:blip r:embed="rId2" cstate="print"/>
            <a:srcRect/>
            <a:stretch>
              <a:fillRect/>
            </a:stretch>
          </p:blipFill>
          <p:spPr>
            <a:xfrm>
              <a:off x="-1" y="0"/>
              <a:ext cx="12335273" cy="123351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close/>
                </a:path>
              </a:pathLst>
            </a:custGeom>
            <a:ln w="12700" cap="flat">
              <a:noFill/>
              <a:miter lim="400000"/>
              <a:headEnd/>
              <a:tailEnd/>
            </a:ln>
            <a:effectLst/>
          </p:spPr>
        </p:pic>
      </p:grpSp>
      <p:grpSp>
        <p:nvGrpSpPr>
          <p:cNvPr id="22" name="Group"/>
          <p:cNvGrpSpPr/>
          <p:nvPr userDrawn="1"/>
        </p:nvGrpSpPr>
        <p:grpSpPr>
          <a:xfrm>
            <a:off x="132521" y="1276282"/>
            <a:ext cx="11913707" cy="4240697"/>
            <a:chOff x="0" y="0"/>
            <a:chExt cx="23827411" cy="8481394"/>
          </a:xfrm>
        </p:grpSpPr>
        <p:sp>
          <p:nvSpPr>
            <p:cNvPr id="23" name="Google Shape;2249;p258"/>
            <p:cNvSpPr/>
            <p:nvPr/>
          </p:nvSpPr>
          <p:spPr>
            <a:xfrm>
              <a:off x="15346017"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4" name="Google Shape;2250;p258"/>
            <p:cNvSpPr/>
            <p:nvPr/>
          </p:nvSpPr>
          <p:spPr>
            <a:xfrm>
              <a:off x="0"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6" name="Google Shape;2251;p258"/>
            <p:cNvSpPr/>
            <p:nvPr/>
          </p:nvSpPr>
          <p:spPr>
            <a:xfrm>
              <a:off x="7673010" y="0"/>
              <a:ext cx="8481394" cy="8481394"/>
            </a:xfrm>
            <a:prstGeom prst="ellipse">
              <a:avLst/>
            </a:prstGeom>
            <a:solidFill>
              <a:schemeClr val="tx2"/>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8" name="Google Shape;2252;p258"/>
            <p:cNvSpPr/>
            <p:nvPr/>
          </p:nvSpPr>
          <p:spPr>
            <a:xfrm>
              <a:off x="11365100" y="2087634"/>
              <a:ext cx="1230561"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cap="flat">
              <a:noFill/>
              <a:prstDash val="solid"/>
              <a:miter lim="800000"/>
            </a:ln>
            <a:effectLst/>
          </p:spPr>
          <p:txBody>
            <a:bodyPr wrap="square" lIns="91439" tIns="91439" rIns="91439" bIns="91439" numCol="1" anchor="ctr">
              <a:noAutofit/>
            </a:bodyPr>
            <a:lstStyle/>
            <a:p>
              <a:endParaRPr sz="900">
                <a:latin typeface="Arial" panose="020B0604020202090204" pitchFamily="34" charset="0"/>
                <a:cs typeface="Arial" panose="020B0604020202090204" pitchFamily="34" charset="0"/>
              </a:endParaRPr>
            </a:p>
          </p:txBody>
        </p:sp>
        <p:sp>
          <p:nvSpPr>
            <p:cNvPr id="29" name="Google Shape;2254;p258"/>
            <p:cNvSpPr/>
            <p:nvPr/>
          </p:nvSpPr>
          <p:spPr>
            <a:xfrm>
              <a:off x="19043974"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sp>
          <p:nvSpPr>
            <p:cNvPr id="30" name="Google Shape;2256;p258"/>
            <p:cNvSpPr/>
            <p:nvPr/>
          </p:nvSpPr>
          <p:spPr>
            <a:xfrm>
              <a:off x="3485922"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grpSp>
      <p:sp>
        <p:nvSpPr>
          <p:cNvPr id="31" name="Text Placeholder 15"/>
          <p:cNvSpPr>
            <a:spLocks noGrp="1"/>
          </p:cNvSpPr>
          <p:nvPr>
            <p:ph type="body" sz="quarter" idx="10" hasCustomPrompt="1"/>
          </p:nvPr>
        </p:nvSpPr>
        <p:spPr>
          <a:xfrm>
            <a:off x="551533"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a:t>
            </a:r>
            <a:endParaRPr lang="en-US"/>
          </a:p>
        </p:txBody>
      </p:sp>
      <p:sp>
        <p:nvSpPr>
          <p:cNvPr id="32" name="Text Placeholder 15"/>
          <p:cNvSpPr>
            <a:spLocks noGrp="1"/>
          </p:cNvSpPr>
          <p:nvPr>
            <p:ph type="body" sz="quarter" idx="11" hasCustomPrompt="1"/>
          </p:nvPr>
        </p:nvSpPr>
        <p:spPr>
          <a:xfrm>
            <a:off x="8333709"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 of the sea to the level of the spectator on a hillside.</a:t>
            </a:r>
            <a:endParaRPr lang="en-US"/>
          </a:p>
        </p:txBody>
      </p:sp>
      <p:sp>
        <p:nvSpPr>
          <p:cNvPr id="33" name="Text Placeholder 25"/>
          <p:cNvSpPr>
            <a:spLocks noGrp="1"/>
          </p:cNvSpPr>
          <p:nvPr>
            <p:ph type="body" sz="quarter" idx="13" hasCustomPrompt="1"/>
          </p:nvPr>
        </p:nvSpPr>
        <p:spPr>
          <a:xfrm>
            <a:off x="4452407" y="2929483"/>
            <a:ext cx="3257047" cy="1721644"/>
          </a:xfrm>
          <a:prstGeom prst="rect">
            <a:avLst/>
          </a:prstGeom>
        </p:spPr>
        <p:txBody>
          <a:bodyPr/>
          <a:lstStyle>
            <a:lvl1pPr marL="0" indent="0" algn="ctr"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33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lgn="ctr">
              <a:buNone/>
              <a:defRPr sz="1400">
                <a:solidFill>
                  <a:schemeClr val="bg1"/>
                </a:solidFill>
              </a:defRPr>
            </a:lvl2pPr>
            <a:lvl3pPr marL="508000" indent="0" algn="ctr">
              <a:buNone/>
              <a:defRPr sz="1400">
                <a:solidFill>
                  <a:schemeClr val="bg1"/>
                </a:solidFill>
              </a:defRPr>
            </a:lvl3pPr>
            <a:lvl4pPr marL="761365" indent="0" algn="ctr">
              <a:buNone/>
              <a:defRPr sz="1400">
                <a:solidFill>
                  <a:schemeClr val="bg1"/>
                </a:solidFill>
              </a:defRPr>
            </a:lvl4pPr>
            <a:lvl5pPr marL="1015365" indent="0" algn="ctr">
              <a:buNone/>
              <a:defRPr sz="1400">
                <a:solidFill>
                  <a:schemeClr val="bg1"/>
                </a:solidFill>
              </a:defRPr>
            </a:lvl5pPr>
          </a:lstStyle>
          <a:p>
            <a:pPr algn="ctr"/>
            <a:r>
              <a:rPr lang="en-US" sz="1400">
                <a:solidFill>
                  <a:schemeClr val="bg1"/>
                </a:solidFill>
              </a:rPr>
              <a:t>Apparently we had reached a great height in the atmosphere, for the sky was a dead black, and the stars had ceased to twinkle. By the same illusion which lifts the horizon of the sea to the level of the spectator on a hillside, the sable cloud beneath.</a:t>
            </a:r>
            <a:endParaRPr lang="en-US" sz="1400">
              <a:solidFill>
                <a:schemeClr val="bg1"/>
              </a:solidFill>
            </a:endParaRPr>
          </a:p>
        </p:txBody>
      </p:sp>
      <p:pic>
        <p:nvPicPr>
          <p:cNvPr id="34" name="Picture 33"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meline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033963" y="1414699"/>
            <a:ext cx="4063308" cy="4063308"/>
          </a:xfrm>
          <a:prstGeom prst="ellipse">
            <a:avLst/>
          </a:prstGeom>
          <a:solidFill>
            <a:schemeClr val="accent3"/>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4" name="Google Shape;98;p18"/>
          <p:cNvSpPr/>
          <p:nvPr userDrawn="1"/>
        </p:nvSpPr>
        <p:spPr>
          <a:xfrm>
            <a:off x="6748899" y="1414699"/>
            <a:ext cx="4063308" cy="4063308"/>
          </a:xfrm>
          <a:prstGeom prst="ellipse">
            <a:avLst/>
          </a:prstGeom>
          <a:solidFill>
            <a:schemeClr val="accent3">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6" name="Google Shape;99;p18"/>
          <p:cNvSpPr/>
          <p:nvPr userDrawn="1"/>
        </p:nvSpPr>
        <p:spPr>
          <a:xfrm>
            <a:off x="11536431"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2" name="Google Shape;99;p18"/>
          <p:cNvSpPr/>
          <p:nvPr userDrawn="1"/>
        </p:nvSpPr>
        <p:spPr>
          <a:xfrm>
            <a:off x="-2766046"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3" name="Text Placeholder 8"/>
          <p:cNvSpPr>
            <a:spLocks noGrp="1"/>
          </p:cNvSpPr>
          <p:nvPr>
            <p:ph type="body" sz="quarter" idx="10" hasCustomPrompt="1"/>
          </p:nvPr>
        </p:nvSpPr>
        <p:spPr>
          <a:xfrm>
            <a:off x="2730074" y="2435008"/>
            <a:ext cx="2934132" cy="1204344"/>
          </a:xfrm>
          <a:prstGeom prst="rect">
            <a:avLst/>
          </a:prstGeom>
        </p:spPr>
        <p:txBody>
          <a:bodyPr/>
          <a:lstStyle>
            <a:lvl1pPr marL="0" indent="0">
              <a:buNone/>
              <a:defRPr sz="2135">
                <a:solidFill>
                  <a:schemeClr val="bg1"/>
                </a:solidFill>
              </a:defRPr>
            </a:lvl1pPr>
            <a:lvl2pPr marL="254000" indent="0">
              <a:buNone/>
              <a:defRPr>
                <a:solidFill>
                  <a:schemeClr val="bg1"/>
                </a:solidFill>
              </a:defRPr>
            </a:lvl2pPr>
            <a:lvl3pPr marL="508000" indent="0">
              <a:buNone/>
              <a:defRPr>
                <a:solidFill>
                  <a:schemeClr val="bg1"/>
                </a:solidFill>
              </a:defRPr>
            </a:lvl3pPr>
            <a:lvl4pPr marL="761365" indent="0">
              <a:buNone/>
              <a:defRPr>
                <a:solidFill>
                  <a:schemeClr val="bg1"/>
                </a:solidFill>
              </a:defRPr>
            </a:lvl4pPr>
            <a:lvl5pPr marL="1015365" indent="0">
              <a:buNone/>
              <a:defRPr>
                <a:solidFill>
                  <a:schemeClr val="bg1"/>
                </a:solidFill>
              </a:defRPr>
            </a:lvl5pPr>
          </a:lstStyle>
          <a:p>
            <a:r>
              <a:rPr lang="en-US"/>
              <a:t>“Almost before we knew it, we had left the ground.”</a:t>
            </a:r>
            <a:endParaRPr lang="en-US"/>
          </a:p>
        </p:txBody>
      </p:sp>
      <p:sp>
        <p:nvSpPr>
          <p:cNvPr id="24" name="Text Placeholder 10"/>
          <p:cNvSpPr>
            <a:spLocks noGrp="1"/>
          </p:cNvSpPr>
          <p:nvPr>
            <p:ph type="body" sz="quarter" idx="11" hasCustomPrompt="1"/>
          </p:nvPr>
        </p:nvSpPr>
        <p:spPr>
          <a:xfrm>
            <a:off x="2731415" y="4233397"/>
            <a:ext cx="2809081" cy="351631"/>
          </a:xfrm>
          <a:prstGeom prst="rect">
            <a:avLst/>
          </a:prstGeom>
        </p:spPr>
        <p:txBody>
          <a:bodyPr/>
          <a:lstStyle>
            <a:lvl1pPr marL="0" indent="0" algn="ctr">
              <a:buNone/>
              <a:defRPr sz="1400" b="1">
                <a:solidFill>
                  <a:schemeClr val="bg1"/>
                </a:solidFill>
              </a:defRPr>
            </a:lvl1pPr>
            <a:lvl2pPr algn="ctr">
              <a:defRPr sz="1200" b="1">
                <a:solidFill>
                  <a:schemeClr val="bg1"/>
                </a:solidFill>
              </a:defRPr>
            </a:lvl2pPr>
            <a:lvl3pPr algn="ctr">
              <a:defRPr sz="1200" b="1">
                <a:solidFill>
                  <a:schemeClr val="bg1"/>
                </a:solidFill>
              </a:defRPr>
            </a:lvl3pPr>
            <a:lvl4pPr algn="ctr">
              <a:defRPr sz="1200" b="1">
                <a:solidFill>
                  <a:schemeClr val="bg1"/>
                </a:solidFill>
              </a:defRPr>
            </a:lvl4pPr>
            <a:lvl5pPr algn="ctr">
              <a:defRPr sz="1200" b="1">
                <a:solidFill>
                  <a:schemeClr val="bg1"/>
                </a:solidFill>
              </a:defRPr>
            </a:lvl5pPr>
          </a:lstStyle>
          <a:p>
            <a:pPr lvl="0"/>
            <a:r>
              <a:rPr lang="en-US"/>
              <a:t>- QUOTED PERSON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_RightArc_WiproBlue">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5313351" y="0"/>
            <a:ext cx="6878649" cy="6857744"/>
          </a:xfrm>
          <a:prstGeom prst="rect">
            <a:avLst/>
          </a:prstGeom>
        </p:spPr>
      </p:pic>
      <p:sp>
        <p:nvSpPr>
          <p:cNvPr id="2" name="Número de diapositiva"/>
          <p:cNvSpPr txBox="1">
            <a:spLocks noGrp="1"/>
          </p:cNvSpPr>
          <p:nvPr>
            <p:ph type="sldNum" sz="quarter" idx="4"/>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smtClean="0"/>
            </a:fld>
            <a:endParaRPr lang="en-US" dirty="0"/>
          </a:p>
        </p:txBody>
      </p:sp>
      <p:sp>
        <p:nvSpPr>
          <p:cNvPr id="4" name="Title 1"/>
          <p:cNvSpPr>
            <a:spLocks noGrp="1"/>
          </p:cNvSpPr>
          <p:nvPr>
            <p:ph type="title"/>
          </p:nvPr>
        </p:nvSpPr>
        <p:spPr>
          <a:xfrm>
            <a:off x="674742" y="882963"/>
            <a:ext cx="3938822" cy="2253919"/>
          </a:xfrm>
          <a:prstGeom prst="rect">
            <a:avLst/>
          </a:prstGeom>
        </p:spPr>
        <p:txBody>
          <a:bodyPr/>
          <a:lstStyle>
            <a:lvl1pPr>
              <a:defRPr b="1">
                <a:latin typeface="Tenorite" pitchFamily="2" charset="0"/>
              </a:defRPr>
            </a:lvl1pPr>
          </a:lstStyle>
          <a:p>
            <a:endParaRPr lang="en-US"/>
          </a:p>
        </p:txBody>
      </p:sp>
      <p:sp>
        <p:nvSpPr>
          <p:cNvPr id="5" name="Text Placeholder 2"/>
          <p:cNvSpPr>
            <a:spLocks noGrp="1"/>
          </p:cNvSpPr>
          <p:nvPr>
            <p:ph type="body" idx="30" hasCustomPrompt="1"/>
          </p:nvPr>
        </p:nvSpPr>
        <p:spPr>
          <a:xfrm>
            <a:off x="7156174" y="715315"/>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 name="Text Placeholder 2"/>
          <p:cNvSpPr>
            <a:spLocks noGrp="1"/>
          </p:cNvSpPr>
          <p:nvPr>
            <p:ph type="body" idx="32" hasCustomPrompt="1"/>
          </p:nvPr>
        </p:nvSpPr>
        <p:spPr>
          <a:xfrm>
            <a:off x="7156174" y="1184543"/>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7" name="Text Placeholder 2"/>
          <p:cNvSpPr>
            <a:spLocks noGrp="1"/>
          </p:cNvSpPr>
          <p:nvPr>
            <p:ph type="body" idx="33" hasCustomPrompt="1"/>
          </p:nvPr>
        </p:nvSpPr>
        <p:spPr>
          <a:xfrm>
            <a:off x="7156174" y="2682660"/>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8" name="Text Placeholder 2"/>
          <p:cNvSpPr>
            <a:spLocks noGrp="1"/>
          </p:cNvSpPr>
          <p:nvPr>
            <p:ph type="body" idx="34" hasCustomPrompt="1"/>
          </p:nvPr>
        </p:nvSpPr>
        <p:spPr>
          <a:xfrm>
            <a:off x="7156174" y="3151888"/>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9" name="Text Placeholder 2"/>
          <p:cNvSpPr>
            <a:spLocks noGrp="1"/>
          </p:cNvSpPr>
          <p:nvPr>
            <p:ph type="body" idx="35" hasCustomPrompt="1"/>
          </p:nvPr>
        </p:nvSpPr>
        <p:spPr>
          <a:xfrm>
            <a:off x="7156174" y="4705423"/>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0" name="Text Placeholder 2"/>
          <p:cNvSpPr>
            <a:spLocks noGrp="1"/>
          </p:cNvSpPr>
          <p:nvPr>
            <p:ph type="body" idx="36" hasCustomPrompt="1"/>
          </p:nvPr>
        </p:nvSpPr>
        <p:spPr>
          <a:xfrm>
            <a:off x="7156174" y="5174651"/>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melin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pic>
        <p:nvPicPr>
          <p:cNvPr id="19" name="Google Shape;2028;p246" descr="Google Shape;2028;p246"/>
          <p:cNvPicPr>
            <a:picLocks noChangeAspect="1"/>
          </p:cNvPicPr>
          <p:nvPr userDrawn="1"/>
        </p:nvPicPr>
        <p:blipFill>
          <a:blip r:embed="rId2"/>
          <a:stretch>
            <a:fillRect/>
          </a:stretch>
        </p:blipFill>
        <p:spPr>
          <a:xfrm>
            <a:off x="10392073" y="184404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21" name="Google Shape;2034;p246"/>
          <p:cNvSpPr/>
          <p:nvPr userDrawn="1"/>
        </p:nvSpPr>
        <p:spPr>
          <a:xfrm>
            <a:off x="10133244"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99;p18"/>
          <p:cNvSpPr/>
          <p:nvPr/>
        </p:nvSpPr>
        <p:spPr>
          <a:xfrm>
            <a:off x="6821335"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4" name="Google Shape;2044;p247"/>
          <p:cNvSpPr/>
          <p:nvPr/>
        </p:nvSpPr>
        <p:spPr>
          <a:xfrm>
            <a:off x="715042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26" name="Text Placeholder 13"/>
          <p:cNvSpPr>
            <a:spLocks noGrp="1"/>
          </p:cNvSpPr>
          <p:nvPr userDrawn="1">
            <p:ph type="body" sz="quarter" idx="16" hasCustomPrompt="1"/>
          </p:nvPr>
        </p:nvSpPr>
        <p:spPr>
          <a:xfrm>
            <a:off x="7887489" y="2687271"/>
            <a:ext cx="1042691" cy="206327"/>
          </a:xfrm>
          <a:prstGeom prst="rect">
            <a:avLst/>
          </a:prstGeom>
        </p:spPr>
        <p:txBody>
          <a:bodyPr anchor="ctr"/>
          <a:lstStyle>
            <a:lvl1pPr marL="0" indent="0" algn="ctr">
              <a:lnSpc>
                <a:spcPct val="100000"/>
              </a:lnSpc>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28" name="Text Placeholder 19"/>
          <p:cNvSpPr>
            <a:spLocks noGrp="1"/>
          </p:cNvSpPr>
          <p:nvPr userDrawn="1">
            <p:ph type="body" sz="quarter" idx="17" hasCustomPrompt="1"/>
          </p:nvPr>
        </p:nvSpPr>
        <p:spPr>
          <a:xfrm>
            <a:off x="732642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2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meline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3" name="Freeform: Shape 32"/>
          <p:cNvSpPr/>
          <p:nvPr userDrawn="1"/>
        </p:nvSpPr>
        <p:spPr>
          <a:xfrm>
            <a:off x="2571713" y="-409463"/>
            <a:ext cx="9620283" cy="6924563"/>
          </a:xfrm>
          <a:custGeom>
            <a:avLst/>
            <a:gdLst>
              <a:gd name="connsiteX0" fmla="*/ 5894809 w 7215212"/>
              <a:gd name="connsiteY0" fmla="*/ 0 h 5193422"/>
              <a:gd name="connsiteX1" fmla="*/ 7092652 w 7215212"/>
              <a:gd name="connsiteY1" fmla="*/ 120753 h 5193422"/>
              <a:gd name="connsiteX2" fmla="*/ 7215212 w 7215212"/>
              <a:gd name="connsiteY2" fmla="*/ 149040 h 5193422"/>
              <a:gd name="connsiteX3" fmla="*/ 7215212 w 7215212"/>
              <a:gd name="connsiteY3" fmla="*/ 5193422 h 5193422"/>
              <a:gd name="connsiteX4" fmla="*/ 0 w 7215212"/>
              <a:gd name="connsiteY4" fmla="*/ 5193422 h 5193422"/>
              <a:gd name="connsiteX5" fmla="*/ 19693 w 7215212"/>
              <a:gd name="connsiteY5" fmla="*/ 5038448 h 5193422"/>
              <a:gd name="connsiteX6" fmla="*/ 5894809 w 7215212"/>
              <a:gd name="connsiteY6" fmla="*/ 0 h 51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5212" h="5193422">
                <a:moveTo>
                  <a:pt x="5894809" y="0"/>
                </a:moveTo>
                <a:cubicBezTo>
                  <a:pt x="6305129" y="0"/>
                  <a:pt x="6705738" y="41579"/>
                  <a:pt x="7092652" y="120753"/>
                </a:cubicBezTo>
                <a:lnTo>
                  <a:pt x="7215212" y="149040"/>
                </a:lnTo>
                <a:lnTo>
                  <a:pt x="7215212" y="5193422"/>
                </a:lnTo>
                <a:lnTo>
                  <a:pt x="0" y="5193422"/>
                </a:lnTo>
                <a:lnTo>
                  <a:pt x="19693" y="5038448"/>
                </a:lnTo>
                <a:cubicBezTo>
                  <a:pt x="455617" y="2185483"/>
                  <a:pt x="2919989" y="0"/>
                  <a:pt x="5894809" y="0"/>
                </a:cubicBezTo>
                <a:close/>
              </a:path>
            </a:pathLst>
          </a:custGeom>
          <a:solidFill>
            <a:schemeClr val="tx1"/>
          </a:solidFill>
          <a:ln w="12700">
            <a:noFill/>
            <a:miter lim="400000"/>
          </a:ln>
          <a:effectLst/>
        </p:spPr>
        <p:txBody>
          <a:bodyPr wrap="square" lIns="36576" tIns="36576" rIns="36576" bIns="36576" anchor="ctr">
            <a:noAutofit/>
          </a:bodyPr>
          <a:lstStyle/>
          <a:p>
            <a:pPr lvl="0"/>
            <a:endParaRPr sz="1700">
              <a:latin typeface="Arial" panose="020B0604020202090204" pitchFamily="34" charset="0"/>
              <a:cs typeface="Arial" panose="020B0604020202090204" pitchFamily="34" charset="0"/>
            </a:endParaRPr>
          </a:p>
        </p:txBody>
      </p:sp>
      <p:pic>
        <p:nvPicPr>
          <p:cNvPr id="37" name="scott-webb-fTEFBwIELQ0-unsplash.jpg" descr="scott-webb-fTEFBwIELQ0-unsplash.jpg"/>
          <p:cNvPicPr>
            <a:picLocks noChangeAspect="1"/>
          </p:cNvPicPr>
          <p:nvPr userDrawn="1"/>
        </p:nvPicPr>
        <p:blipFill>
          <a:blip r:embed="rId2" cstate="print"/>
          <a:srcRect/>
          <a:stretch>
            <a:fillRect/>
          </a:stretch>
        </p:blipFill>
        <p:spPr>
          <a:xfrm>
            <a:off x="6347353" y="1846609"/>
            <a:ext cx="3169920" cy="316989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ln w="12700">
            <a:miter lim="400000"/>
            <a:headEnd/>
            <a:tailEnd/>
          </a:ln>
        </p:spPr>
      </p:pic>
      <p:pic>
        <p:nvPicPr>
          <p:cNvPr id="44" name="Google Shape;2028;p246" descr="Google Shape;2028;p246"/>
          <p:cNvPicPr>
            <a:picLocks noChangeAspect="1"/>
          </p:cNvPicPr>
          <p:nvPr userDrawn="1"/>
        </p:nvPicPr>
        <p:blipFill>
          <a:blip r:embed="rId3"/>
          <a:stretch>
            <a:fillRect/>
          </a:stretch>
        </p:blipFill>
        <p:spPr>
          <a:xfrm>
            <a:off x="1001998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pic>
        <p:nvPicPr>
          <p:cNvPr id="54" name="Google Shape;2028;p246" descr="Google Shape;2028;p246"/>
          <p:cNvPicPr>
            <a:picLocks noChangeAspect="1"/>
          </p:cNvPicPr>
          <p:nvPr userDrawn="1"/>
        </p:nvPicPr>
        <p:blipFill>
          <a:blip r:embed="rId3"/>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6" name="Google Shape;2034;p246"/>
          <p:cNvSpPr/>
          <p:nvPr userDrawn="1"/>
        </p:nvSpPr>
        <p:spPr>
          <a:xfrm>
            <a:off x="9707667"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35" name="Picture 34"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meline_4">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Google Shape;145;p26"/>
          <p:cNvSpPr/>
          <p:nvPr userDrawn="1"/>
        </p:nvSpPr>
        <p:spPr>
          <a:xfrm>
            <a:off x="-7691444" y="-9334500"/>
            <a:ext cx="15849600" cy="15849600"/>
          </a:xfrm>
          <a:prstGeom prst="ellipse">
            <a:avLst/>
          </a:prstGeom>
          <a:solidFill>
            <a:schemeClr val="tx1"/>
          </a:solidFill>
          <a:ln w="12700">
            <a:noFill/>
            <a:miter lim="400000"/>
          </a:ln>
          <a:effectLst/>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0" name="Google Shape;99;p18"/>
          <p:cNvSpPr/>
          <p:nvPr userDrawn="1"/>
        </p:nvSpPr>
        <p:spPr>
          <a:xfrm>
            <a:off x="6342273"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54" name="Google Shape;2028;p246" descr="Google Shape;2028;p246"/>
          <p:cNvPicPr>
            <a:picLocks noChangeAspect="1"/>
          </p:cNvPicPr>
          <p:nvPr userDrawn="1"/>
        </p:nvPicPr>
        <p:blipFill>
          <a:blip r:embed="rId2"/>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bg1"/>
          </a:solidFill>
          <a:ln w="12700">
            <a:miter lim="400000"/>
          </a:ln>
        </p:spPr>
        <p:txBody>
          <a:bodyPr tIns="45720" bIns="45720" anchor="ctr"/>
          <a:lstStyle/>
          <a:p>
            <a:pPr lvl="0" algn="ctr" defTabSz="914400"/>
            <a:endParaRPr sz="1800">
              <a:solidFill>
                <a:srgbClr val="FFFFFF"/>
              </a:solidFill>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meline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6" name="Google Shape;2075;p249"/>
          <p:cNvSpPr/>
          <p:nvPr userDrawn="1"/>
        </p:nvSpPr>
        <p:spPr>
          <a:xfrm>
            <a:off x="4320208" y="1653208"/>
            <a:ext cx="3551584" cy="3551584"/>
          </a:xfrm>
          <a:prstGeom prst="ellipse">
            <a:avLst/>
          </a:prstGeom>
          <a:solidFill>
            <a:srgbClr val="C8D6E4">
              <a:alpha val="70000"/>
            </a:srgb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pic>
        <p:nvPicPr>
          <p:cNvPr id="30" name="image71.jpeg" descr="image71.jpeg"/>
          <p:cNvPicPr>
            <a:picLocks noChangeAspect="1"/>
          </p:cNvPicPr>
          <p:nvPr/>
        </p:nvPicPr>
        <p:blipFill>
          <a:blip r:embed="rId2" cstate="print"/>
          <a:srcRect/>
          <a:stretch>
            <a:fillRect/>
          </a:stretch>
        </p:blipFill>
        <p:spPr>
          <a:xfrm>
            <a:off x="4846838" y="2179838"/>
            <a:ext cx="2498329" cy="24983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31" name="Google Shape;2077;p249"/>
          <p:cNvSpPr/>
          <p:nvPr userDrawn="1"/>
        </p:nvSpPr>
        <p:spPr>
          <a:xfrm flipH="1">
            <a:off x="6095999" y="4663440"/>
            <a:ext cx="0" cy="2194560"/>
          </a:xfrm>
          <a:prstGeom prst="line">
            <a:avLst/>
          </a:prstGeom>
          <a:ln w="12700">
            <a:solidFill>
              <a:schemeClr val="bg2">
                <a:lumMod val="50000"/>
              </a:schemeClr>
            </a:solidFill>
            <a:miter/>
          </a:ln>
        </p:spPr>
        <p:txBody>
          <a:bodyPr tIns="45720" bIns="45720"/>
          <a:lstStyle/>
          <a:p>
            <a:pPr defTabSz="914400">
              <a:defRPr sz="2800"/>
            </a:pPr>
            <a:endParaRPr sz="1400">
              <a:latin typeface="Arial" panose="020B0604020202090204" pitchFamily="34" charset="0"/>
              <a:cs typeface="Arial" panose="020B0604020202090204" pitchFamily="34" charset="0"/>
            </a:endParaRPr>
          </a:p>
        </p:txBody>
      </p:sp>
      <p:sp>
        <p:nvSpPr>
          <p:cNvPr id="32" name="Circle"/>
          <p:cNvSpPr/>
          <p:nvPr userDrawn="1"/>
        </p:nvSpPr>
        <p:spPr>
          <a:xfrm>
            <a:off x="4846320" y="2184400"/>
            <a:ext cx="2499360" cy="249936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33" name="Text Placeholder 12"/>
          <p:cNvSpPr>
            <a:spLocks noGrp="1"/>
          </p:cNvSpPr>
          <p:nvPr userDrawn="1">
            <p:ph type="body" sz="quarter" idx="10" hasCustomPrompt="1"/>
          </p:nvPr>
        </p:nvSpPr>
        <p:spPr>
          <a:xfrm>
            <a:off x="5029200" y="3002203"/>
            <a:ext cx="2133600" cy="853599"/>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Start </a:t>
            </a:r>
            <a:endParaRPr lang="en-US"/>
          </a:p>
          <a:p>
            <a:pPr lvl="0"/>
            <a:r>
              <a:rPr lang="en-US"/>
              <a:t>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meline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2086;p250"/>
          <p:cNvSpPr/>
          <p:nvPr userDrawn="1"/>
        </p:nvSpPr>
        <p:spPr>
          <a:xfrm flipH="1">
            <a:off x="6108085" y="2"/>
            <a:ext cx="0" cy="6857999"/>
          </a:xfrm>
          <a:prstGeom prst="line">
            <a:avLst/>
          </a:prstGeom>
          <a:ln w="12700">
            <a:solidFill>
              <a:schemeClr val="bg2">
                <a:lumMod val="50000"/>
              </a:schemeClr>
            </a:solidFill>
            <a:miter/>
          </a:ln>
        </p:spPr>
        <p:txBody>
          <a:bodyPr tIns="45720" bIns="45720"/>
          <a:lstStyle/>
          <a:p>
            <a:pPr lvl="0" defTabSz="914400"/>
            <a:endParaRPr sz="1400">
              <a:latin typeface="Arial" panose="020B0604020202090204" pitchFamily="34" charset="0"/>
              <a:cs typeface="Arial" panose="020B0604020202090204" pitchFamily="34" charset="0"/>
            </a:endParaRPr>
          </a:p>
        </p:txBody>
      </p:sp>
      <p:sp>
        <p:nvSpPr>
          <p:cNvPr id="14" name="Circle"/>
          <p:cNvSpPr/>
          <p:nvPr userDrawn="1"/>
        </p:nvSpPr>
        <p:spPr>
          <a:xfrm>
            <a:off x="5669597" y="1020485"/>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16" name="Circle"/>
          <p:cNvSpPr/>
          <p:nvPr userDrawn="1"/>
        </p:nvSpPr>
        <p:spPr>
          <a:xfrm>
            <a:off x="5518505" y="3760727"/>
            <a:ext cx="1179167" cy="1179167"/>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22" name="Circle"/>
          <p:cNvSpPr/>
          <p:nvPr userDrawn="1"/>
        </p:nvSpPr>
        <p:spPr>
          <a:xfrm>
            <a:off x="5669597" y="5078012"/>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5391301" y="2160201"/>
            <a:ext cx="1433568" cy="1433568"/>
          </a:xfrm>
          <a:prstGeom prst="ellipse">
            <a:avLst/>
          </a:prstGeom>
          <a:solidFill>
            <a:schemeClr val="tx2"/>
          </a:solidFill>
          <a:ln w="12700">
            <a:miter lim="400000"/>
          </a:ln>
        </p:spPr>
        <p:txBody>
          <a:bodyPr tIns="45720" bIns="45720" anchor="ctr"/>
          <a:lstStyle/>
          <a:p>
            <a:pPr algn="ctr" defTabSz="914400">
              <a:defRPr sz="2800"/>
            </a:pPr>
            <a:endParaRPr sz="1400"/>
          </a:p>
        </p:txBody>
      </p:sp>
      <p:sp>
        <p:nvSpPr>
          <p:cNvPr id="24" name="Text Placeholder 17"/>
          <p:cNvSpPr>
            <a:spLocks noGrp="1"/>
          </p:cNvSpPr>
          <p:nvPr>
            <p:ph type="body" sz="quarter" idx="10" hasCustomPrompt="1"/>
          </p:nvPr>
        </p:nvSpPr>
        <p:spPr>
          <a:xfrm>
            <a:off x="2768113" y="1041911"/>
            <a:ext cx="2682240" cy="284956"/>
          </a:xfrm>
          <a:prstGeom prst="rect">
            <a:avLst/>
          </a:prstGeom>
        </p:spPr>
        <p:txBody>
          <a:bodyPr anchor="ctr"/>
          <a:lstStyle>
            <a:lvl1pPr marL="0" indent="0" algn="r">
              <a:buNone/>
              <a:defRPr sz="1600" b="1"/>
            </a:lvl1pPr>
          </a:lstStyle>
          <a:p>
            <a:pPr lvl="0"/>
            <a:r>
              <a:rPr lang="en-US"/>
              <a:t>Services</a:t>
            </a:r>
            <a:endParaRPr lang="en-US"/>
          </a:p>
        </p:txBody>
      </p:sp>
      <p:sp>
        <p:nvSpPr>
          <p:cNvPr id="26" name="Text Placeholder 19"/>
          <p:cNvSpPr>
            <a:spLocks noGrp="1"/>
          </p:cNvSpPr>
          <p:nvPr>
            <p:ph type="body" sz="quarter" idx="11" hasCustomPrompt="1"/>
          </p:nvPr>
        </p:nvSpPr>
        <p:spPr>
          <a:xfrm>
            <a:off x="2768113" y="1397697"/>
            <a:ext cx="2682240" cy="547688"/>
          </a:xfrm>
          <a:prstGeom prst="rect">
            <a:avLst/>
          </a:prstGeom>
        </p:spPr>
        <p:txBody>
          <a:bodyPr/>
          <a:lstStyle>
            <a:lvl1pPr marL="0" indent="0" algn="r">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28" name="Text Placeholder 17"/>
          <p:cNvSpPr>
            <a:spLocks noGrp="1"/>
          </p:cNvSpPr>
          <p:nvPr>
            <p:ph type="body" sz="quarter" idx="12" hasCustomPrompt="1"/>
          </p:nvPr>
        </p:nvSpPr>
        <p:spPr>
          <a:xfrm>
            <a:off x="6945339" y="2449019"/>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29" name="Text Placeholder 19"/>
          <p:cNvSpPr>
            <a:spLocks noGrp="1"/>
          </p:cNvSpPr>
          <p:nvPr>
            <p:ph type="body" sz="quarter" idx="13" hasCustomPrompt="1"/>
          </p:nvPr>
        </p:nvSpPr>
        <p:spPr>
          <a:xfrm>
            <a:off x="6945340" y="2814435"/>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0" name="Text Placeholder 17"/>
          <p:cNvSpPr>
            <a:spLocks noGrp="1"/>
          </p:cNvSpPr>
          <p:nvPr>
            <p:ph type="body" sz="quarter" idx="14" hasCustomPrompt="1"/>
          </p:nvPr>
        </p:nvSpPr>
        <p:spPr>
          <a:xfrm>
            <a:off x="6945339" y="5124986"/>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31" name="Text Placeholder 19"/>
          <p:cNvSpPr>
            <a:spLocks noGrp="1"/>
          </p:cNvSpPr>
          <p:nvPr>
            <p:ph type="body" sz="quarter" idx="15" hasCustomPrompt="1"/>
          </p:nvPr>
        </p:nvSpPr>
        <p:spPr>
          <a:xfrm>
            <a:off x="6945340" y="5490400"/>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2" name="Text Placeholder 25"/>
          <p:cNvSpPr>
            <a:spLocks noGrp="1"/>
          </p:cNvSpPr>
          <p:nvPr>
            <p:ph type="body" sz="quarter" idx="16" hasCustomPrompt="1"/>
          </p:nvPr>
        </p:nvSpPr>
        <p:spPr>
          <a:xfrm>
            <a:off x="5669597" y="1374014"/>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LIVE</a:t>
            </a:r>
            <a:endParaRPr lang="en-US"/>
          </a:p>
        </p:txBody>
      </p:sp>
      <p:sp>
        <p:nvSpPr>
          <p:cNvPr id="33" name="Text Placeholder 25"/>
          <p:cNvSpPr>
            <a:spLocks noGrp="1"/>
          </p:cNvSpPr>
          <p:nvPr>
            <p:ph type="body" sz="quarter" idx="17" hasCustomPrompt="1"/>
          </p:nvPr>
        </p:nvSpPr>
        <p:spPr>
          <a:xfrm>
            <a:off x="5549388" y="2792026"/>
            <a:ext cx="1117397" cy="169924"/>
          </a:xfrm>
          <a:prstGeom prst="rect">
            <a:avLst/>
          </a:prstGeom>
        </p:spPr>
        <p:txBody>
          <a:bodyPr anchor="ctr"/>
          <a:lstStyle>
            <a:lvl1pPr marL="0" indent="0" algn="ctr">
              <a:buNone/>
              <a:defRPr sz="1200" b="1">
                <a:solidFill>
                  <a:schemeClr val="bg1"/>
                </a:solidFill>
              </a:defRPr>
            </a:lvl1pPr>
          </a:lstStyle>
          <a:p>
            <a:pPr lvl="0"/>
            <a:r>
              <a:rPr lang="en-US"/>
              <a:t>NCINO</a:t>
            </a:r>
            <a:endParaRPr lang="en-US"/>
          </a:p>
        </p:txBody>
      </p:sp>
      <p:sp>
        <p:nvSpPr>
          <p:cNvPr id="34" name="Text Placeholder 25"/>
          <p:cNvSpPr>
            <a:spLocks noGrp="1"/>
          </p:cNvSpPr>
          <p:nvPr>
            <p:ph type="body" sz="quarter" idx="18" hasCustomPrompt="1"/>
          </p:nvPr>
        </p:nvSpPr>
        <p:spPr>
          <a:xfrm>
            <a:off x="5518505" y="4265347"/>
            <a:ext cx="1179167" cy="169924"/>
          </a:xfrm>
          <a:prstGeom prst="rect">
            <a:avLst/>
          </a:prstGeom>
        </p:spPr>
        <p:txBody>
          <a:bodyPr anchor="ctr"/>
          <a:lstStyle>
            <a:lvl1pPr marL="0" indent="0" algn="ctr">
              <a:buNone/>
              <a:defRPr sz="1200" b="1">
                <a:solidFill>
                  <a:schemeClr val="bg2">
                    <a:lumMod val="10000"/>
                  </a:schemeClr>
                </a:solidFill>
              </a:defRPr>
            </a:lvl1pPr>
          </a:lstStyle>
          <a:p>
            <a:pPr lvl="0"/>
            <a:r>
              <a:rPr lang="en-US"/>
              <a:t>E-TRAN</a:t>
            </a:r>
            <a:endParaRPr lang="en-US"/>
          </a:p>
        </p:txBody>
      </p:sp>
      <p:sp>
        <p:nvSpPr>
          <p:cNvPr id="35" name="Text Placeholder 25"/>
          <p:cNvSpPr>
            <a:spLocks noGrp="1"/>
          </p:cNvSpPr>
          <p:nvPr>
            <p:ph type="body" sz="quarter" idx="19" hasCustomPrompt="1"/>
          </p:nvPr>
        </p:nvSpPr>
        <p:spPr>
          <a:xfrm>
            <a:off x="5669597" y="5431539"/>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9:00</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meline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2" name="Google Shape;2107;p251"/>
          <p:cNvSpPr/>
          <p:nvPr userDrawn="1"/>
        </p:nvSpPr>
        <p:spPr>
          <a:xfrm>
            <a:off x="2743200" y="76200"/>
            <a:ext cx="6705603" cy="6705603"/>
          </a:xfrm>
          <a:prstGeom prst="ellipse">
            <a:avLst/>
          </a:prstGeom>
          <a:solidFill>
            <a:srgbClr val="C8D6E4">
              <a:alpha val="70000"/>
            </a:srgbClr>
          </a:solidFill>
          <a:ln w="12700">
            <a:miter lim="400000"/>
          </a:ln>
        </p:spPr>
        <p:txBody>
          <a:bodyPr tIns="45720" bIns="45720" anchor="ctr"/>
          <a:lstStyle/>
          <a:p>
            <a:pPr lvl="0" algn="ctr" defTabSz="914400"/>
            <a:endParaRPr sz="1800" b="0" i="0">
              <a:solidFill>
                <a:srgbClr val="FFFFFF"/>
              </a:solidFill>
              <a:latin typeface="Arial" panose="020B0604020202090204" pitchFamily="34" charset="0"/>
              <a:ea typeface="Proxima Nova Rg"/>
              <a:cs typeface="Arial" panose="020B0604020202090204" pitchFamily="34" charset="0"/>
              <a:sym typeface="Proxima Nova"/>
            </a:endParaRPr>
          </a:p>
        </p:txBody>
      </p:sp>
      <p:sp>
        <p:nvSpPr>
          <p:cNvPr id="50" name="Text Placeholder 9"/>
          <p:cNvSpPr txBox="1"/>
          <p:nvPr userDrawn="1"/>
        </p:nvSpPr>
        <p:spPr>
          <a:xfrm>
            <a:off x="4266116" y="3085277"/>
            <a:ext cx="3674997" cy="825243"/>
          </a:xfrm>
          <a:prstGeom prst="rect">
            <a:avLst/>
          </a:prstGeom>
        </p:spPr>
        <p:txBody>
          <a:bodyPr/>
          <a:lstStyle>
            <a:lvl1pPr marL="0" indent="0" algn="ctr" defTabSz="457200" rtl="0" eaLnBrk="1" latinLnBrk="0" hangingPunct="1">
              <a:lnSpc>
                <a:spcPct val="110000"/>
              </a:lnSpc>
              <a:spcBef>
                <a:spcPts val="600"/>
              </a:spcBef>
              <a:spcAft>
                <a:spcPts val="600"/>
              </a:spcAft>
              <a:buClr>
                <a:schemeClr val="tx2"/>
              </a:buClr>
              <a:buFont typeface="Arial" panose="020B0604020202090204" pitchFamily="34" charset="0"/>
              <a:buNone/>
              <a:defRPr kumimoji="0" lang="en-US" sz="1500" b="1" i="0" u="none" strike="noStrike" kern="1200" cap="none" spc="0" normalizeH="0" baseline="0" noProof="0">
                <a:ln>
                  <a:noFill/>
                </a:ln>
                <a:solidFill>
                  <a:schemeClr val="bg1"/>
                </a:solidFill>
                <a:effectLst/>
                <a:uLnTx/>
                <a:uFillTx/>
                <a:latin typeface="Arial" panose="020B0604020202090204" pitchFamily="34" charset="0"/>
                <a:ea typeface="+mn-ea"/>
                <a:cs typeface="Arial" panose="020B0604020202090204" pitchFamily="34" charset="0"/>
              </a:defRPr>
            </a:lvl1pPr>
            <a:lvl2pPr marL="36576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2pPr>
            <a:lvl3pPr marL="54864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3pPr>
            <a:lvl4pPr marL="73152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4pPr>
            <a:lvl5pPr marL="91440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a:ln>
                  <a:noFill/>
                </a:ln>
                <a:solidFill>
                  <a:srgbClr val="000000"/>
                </a:solidFill>
                <a:effectLst/>
                <a:uLnTx/>
                <a:uFillTx/>
                <a:latin typeface="Arial" panose="020B0604020202090204" pitchFamily="34" charset="0"/>
                <a:ea typeface="+mn-ea"/>
                <a:cs typeface="Arial" panose="020B0604020202090204" pitchFamily="34" charset="0"/>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marR="0" lvl="0" indent="0" algn="ctr" defTabSz="609600" rtl="0" eaLnBrk="1" fontAlgn="auto" latinLnBrk="0" hangingPunct="1">
              <a:lnSpc>
                <a:spcPct val="110000"/>
              </a:lnSpc>
              <a:spcBef>
                <a:spcPts val="800"/>
              </a:spcBef>
              <a:spcAft>
                <a:spcPts val="800"/>
              </a:spcAft>
              <a:buClr>
                <a:srgbClr val="1F1B62"/>
              </a:buClr>
              <a:buSzTx/>
              <a:buFont typeface="Arial" panose="020B0604020202090204" pitchFamily="34" charset="0"/>
              <a:buNone/>
              <a:defRPr/>
            </a:pPr>
            <a:r>
              <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rPr>
              <a:t>End Timeline</a:t>
            </a:r>
            <a:endPar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endParaRPr>
          </a:p>
        </p:txBody>
      </p:sp>
      <p:pic>
        <p:nvPicPr>
          <p:cNvPr id="51" name="image71.jpeg" descr="image71.jpeg"/>
          <p:cNvPicPr>
            <a:picLocks noChangeAspect="1"/>
          </p:cNvPicPr>
          <p:nvPr userDrawn="1"/>
        </p:nvPicPr>
        <p:blipFill>
          <a:blip r:embed="rId2" cstate="print"/>
          <a:srcRect/>
          <a:stretch>
            <a:fillRect/>
          </a:stretch>
        </p:blipFill>
        <p:spPr>
          <a:xfrm>
            <a:off x="3760165" y="1093165"/>
            <a:ext cx="4671675" cy="467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52" name="Circle"/>
          <p:cNvSpPr/>
          <p:nvPr userDrawn="1"/>
        </p:nvSpPr>
        <p:spPr>
          <a:xfrm>
            <a:off x="3759200" y="1083733"/>
            <a:ext cx="4673600" cy="467360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53" name="Text Placeholder 12"/>
          <p:cNvSpPr>
            <a:spLocks noGrp="1"/>
          </p:cNvSpPr>
          <p:nvPr>
            <p:ph type="body" sz="quarter" idx="10" hasCustomPrompt="1"/>
          </p:nvPr>
        </p:nvSpPr>
        <p:spPr>
          <a:xfrm>
            <a:off x="4101172" y="2630921"/>
            <a:ext cx="3989659" cy="1596163"/>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End 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ircle Graphic Slide">
    <p:bg>
      <p:bgPr>
        <a:solidFill>
          <a:schemeClr val="bg1"/>
        </a:solidFill>
        <a:effectLst/>
      </p:bgPr>
    </p:bg>
    <p:spTree>
      <p:nvGrpSpPr>
        <p:cNvPr id="1" name=""/>
        <p:cNvGrpSpPr/>
        <p:nvPr/>
      </p:nvGrpSpPr>
      <p:grpSpPr>
        <a:xfrm>
          <a:off x="0" y="0"/>
          <a:ext cx="0" cy="0"/>
          <a:chOff x="0" y="0"/>
          <a:chExt cx="0" cy="0"/>
        </a:xfrm>
      </p:grpSpPr>
      <p:sp>
        <p:nvSpPr>
          <p:cNvPr id="31" name="Google Shape;2115;p252"/>
          <p:cNvSpPr/>
          <p:nvPr userDrawn="1"/>
        </p:nvSpPr>
        <p:spPr>
          <a:xfrm flipV="1">
            <a:off x="347133" y="4627677"/>
            <a:ext cx="7862147" cy="0"/>
          </a:xfrm>
          <a:prstGeom prst="line">
            <a:avLst/>
          </a:prstGeom>
          <a:ln w="12700">
            <a:solidFill>
              <a:schemeClr val="bg2">
                <a:lumMod val="50000"/>
              </a:schemeClr>
            </a:solidFill>
            <a:miter/>
            <a:headEnd type="oval"/>
            <a:tailEnd type="oval"/>
          </a:ln>
        </p:spPr>
        <p:txBody>
          <a:bodyPr tIns="45720" bIns="45720"/>
          <a:lstStyle/>
          <a:p>
            <a:pPr defTabSz="914400">
              <a:lnSpc>
                <a:spcPct val="100000"/>
              </a:lnSpc>
              <a:defRPr sz="2800"/>
            </a:pPr>
            <a:endParaRPr sz="1400">
              <a:latin typeface="Arial" panose="020B0604020202090204" pitchFamily="34" charset="0"/>
              <a:cs typeface="Arial" panose="020B0604020202090204" pitchFamily="34" charset="0"/>
            </a:endParaRPr>
          </a:p>
        </p:txBody>
      </p:sp>
      <p:sp>
        <p:nvSpPr>
          <p:cNvPr id="32" name="Google Shape;2116;p252"/>
          <p:cNvSpPr/>
          <p:nvPr userDrawn="1"/>
        </p:nvSpPr>
        <p:spPr>
          <a:xfrm>
            <a:off x="2905935" y="4387462"/>
            <a:ext cx="480436" cy="480436"/>
          </a:xfrm>
          <a:prstGeom prst="ellipse">
            <a:avLst/>
          </a:prstGeom>
          <a:solidFill>
            <a:schemeClr val="tx2"/>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486400"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Circle Graphic</a:t>
            </a:r>
            <a:br>
              <a:rPr lang="en-US"/>
            </a:br>
            <a:r>
              <a:rPr lang="en-US"/>
              <a:t>Slide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#1 </a:t>
            </a:r>
            <a:endParaRPr lang="en-US"/>
          </a:p>
        </p:txBody>
      </p:sp>
      <p:sp>
        <p:nvSpPr>
          <p:cNvPr id="24" name="Text Placeholder 10"/>
          <p:cNvSpPr>
            <a:spLocks noGrp="1"/>
          </p:cNvSpPr>
          <p:nvPr>
            <p:ph type="body" sz="quarter" idx="17" hasCustomPrompt="1"/>
          </p:nvPr>
        </p:nvSpPr>
        <p:spPr>
          <a:xfrm>
            <a:off x="350759"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Brand New Conference</a:t>
            </a:r>
            <a:endParaRPr lang="en-US"/>
          </a:p>
        </p:txBody>
      </p:sp>
      <p:sp>
        <p:nvSpPr>
          <p:cNvPr id="29" name="Text Placeholder 10"/>
          <p:cNvSpPr>
            <a:spLocks noGrp="1"/>
          </p:cNvSpPr>
          <p:nvPr>
            <p:ph type="body" sz="quarter" idx="19" hasCustomPrompt="1"/>
          </p:nvPr>
        </p:nvSpPr>
        <p:spPr>
          <a:xfrm>
            <a:off x="3054335"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Smooth Photography</a:t>
            </a:r>
            <a:endParaRPr lang="en-US"/>
          </a:p>
        </p:txBody>
      </p:sp>
      <p:sp>
        <p:nvSpPr>
          <p:cNvPr id="22" name="Text Placeholder 10"/>
          <p:cNvSpPr>
            <a:spLocks noGrp="1"/>
          </p:cNvSpPr>
          <p:nvPr>
            <p:ph type="body" sz="quarter" idx="20" hasCustomPrompt="1"/>
          </p:nvPr>
        </p:nvSpPr>
        <p:spPr>
          <a:xfrm>
            <a:off x="5757911"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Design </a:t>
            </a:r>
            <a:r>
              <a:rPr lang="en-US" err="1"/>
              <a:t>Powerpoint</a:t>
            </a:r>
            <a:endParaRPr lang="en-US"/>
          </a:p>
        </p:txBody>
      </p:sp>
      <p:sp>
        <p:nvSpPr>
          <p:cNvPr id="26" name="Text Placeholder 2"/>
          <p:cNvSpPr>
            <a:spLocks noGrp="1"/>
          </p:cNvSpPr>
          <p:nvPr>
            <p:ph type="body" sz="quarter" idx="21" hasCustomPrompt="1"/>
          </p:nvPr>
        </p:nvSpPr>
        <p:spPr>
          <a:xfrm>
            <a:off x="3054335"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#2 </a:t>
            </a:r>
            <a:endParaRPr lang="en-US"/>
          </a:p>
        </p:txBody>
      </p:sp>
      <p:sp>
        <p:nvSpPr>
          <p:cNvPr id="28" name="Text Placeholder 2"/>
          <p:cNvSpPr>
            <a:spLocks noGrp="1"/>
          </p:cNvSpPr>
          <p:nvPr>
            <p:ph type="body" sz="quarter" idx="22" hasCustomPrompt="1"/>
          </p:nvPr>
        </p:nvSpPr>
        <p:spPr>
          <a:xfrm>
            <a:off x="5757911"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#3 </a:t>
            </a:r>
            <a:endParaRPr lang="en-US"/>
          </a:p>
        </p:txBody>
      </p:sp>
      <p:sp>
        <p:nvSpPr>
          <p:cNvPr id="34" name="Google Shape;2126;p252"/>
          <p:cNvSpPr/>
          <p:nvPr/>
        </p:nvSpPr>
        <p:spPr>
          <a:xfrm>
            <a:off x="7973629" y="1018663"/>
            <a:ext cx="3657600" cy="3657600"/>
          </a:xfrm>
          <a:prstGeom prst="ellipse">
            <a:avLst/>
          </a:prstGeom>
          <a:solidFill>
            <a:schemeClr val="tx2"/>
          </a:solidFill>
          <a:ln w="12700" cap="flat">
            <a:noFill/>
            <a:miter lim="400000"/>
          </a:ln>
          <a:effectLst/>
        </p:spPr>
        <p:txBody>
          <a:bodyPr wrap="square" lIns="121919" tIns="121919" rIns="121919" bIns="12191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6" name="Google Shape;2129;p252"/>
          <p:cNvSpPr/>
          <p:nvPr userDrawn="1"/>
        </p:nvSpPr>
        <p:spPr>
          <a:xfrm>
            <a:off x="7319291" y="2289023"/>
            <a:ext cx="416560" cy="416560"/>
          </a:xfrm>
          <a:prstGeom prst="ellipse">
            <a:avLst/>
          </a:prstGeom>
          <a:ln w="63500">
            <a:solidFill>
              <a:schemeClr val="accent6">
                <a:lumMod val="75000"/>
              </a:schemeClr>
            </a:solidFill>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7" name="Google Shape;2130;p252"/>
          <p:cNvSpPr/>
          <p:nvPr userDrawn="1"/>
        </p:nvSpPr>
        <p:spPr>
          <a:xfrm>
            <a:off x="6977113" y="770206"/>
            <a:ext cx="1100919" cy="1100919"/>
          </a:xfrm>
          <a:prstGeom prst="ellipse">
            <a:avLst/>
          </a:prstGeom>
          <a:solidFill>
            <a:schemeClr val="bg1">
              <a:lumMod val="85000"/>
            </a:scheme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3" name="Text Placeholder 28"/>
          <p:cNvSpPr>
            <a:spLocks noGrp="1"/>
          </p:cNvSpPr>
          <p:nvPr>
            <p:ph type="body" sz="quarter" idx="34" hasCustomPrompt="1"/>
          </p:nvPr>
        </p:nvSpPr>
        <p:spPr>
          <a:xfrm>
            <a:off x="350757" y="1748043"/>
            <a:ext cx="54864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4 Column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Our Resources</a:t>
            </a:r>
            <a:endParaRPr lang="en-US"/>
          </a:p>
        </p:txBody>
      </p:sp>
      <p:sp>
        <p:nvSpPr>
          <p:cNvPr id="23" name="Text Placeholder 2"/>
          <p:cNvSpPr>
            <a:spLocks noGrp="1"/>
          </p:cNvSpPr>
          <p:nvPr>
            <p:ph type="body" sz="quarter" idx="16" hasCustomPrompt="1"/>
          </p:nvPr>
        </p:nvSpPr>
        <p:spPr>
          <a:xfrm>
            <a:off x="350759"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Account Executive</a:t>
            </a:r>
            <a:endParaRPr lang="en-US"/>
          </a:p>
        </p:txBody>
      </p:sp>
      <p:sp>
        <p:nvSpPr>
          <p:cNvPr id="24" name="Text Placeholder 10"/>
          <p:cNvSpPr>
            <a:spLocks noGrp="1"/>
          </p:cNvSpPr>
          <p:nvPr>
            <p:ph type="body" sz="quarter" idx="17" hasCustomPrompt="1"/>
          </p:nvPr>
        </p:nvSpPr>
        <p:spPr>
          <a:xfrm>
            <a:off x="350759"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that project goals remain aligned with business goals. Advises team members regularly on the technical, best practice and deployment details and approach. Has ultimate responsibility for successful, on time and on budget delivery.</a:t>
            </a:r>
            <a:endParaRPr lang="en-US"/>
          </a:p>
        </p:txBody>
      </p:sp>
      <p:sp>
        <p:nvSpPr>
          <p:cNvPr id="29" name="Text Placeholder 10"/>
          <p:cNvSpPr>
            <a:spLocks noGrp="1"/>
          </p:cNvSpPr>
          <p:nvPr>
            <p:ph type="body" sz="quarter" idx="19" hasCustomPrompt="1"/>
          </p:nvPr>
        </p:nvSpPr>
        <p:spPr>
          <a:xfrm>
            <a:off x="6235431"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Leads creative team within the Appirio DXS Design team. </a:t>
            </a:r>
            <a:endParaRPr lang="en-US"/>
          </a:p>
          <a:p>
            <a:pPr lvl="0"/>
            <a:r>
              <a:rPr lang="en-US"/>
              <a:t>Works with designers, UX Architects, strategists, copywriters and the other practices within Appirio to create a brand vision and customer experience for our clients. </a:t>
            </a:r>
            <a:endParaRPr lang="en-US"/>
          </a:p>
          <a:p>
            <a:pPr lvl="0"/>
            <a:r>
              <a:rPr lang="en-US"/>
              <a:t>Plans projects, oversees the overall experience through UX/UI.</a:t>
            </a:r>
            <a:endParaRPr lang="en-US"/>
          </a:p>
        </p:txBody>
      </p:sp>
      <p:sp>
        <p:nvSpPr>
          <p:cNvPr id="26" name="Text Placeholder 2"/>
          <p:cNvSpPr>
            <a:spLocks noGrp="1"/>
          </p:cNvSpPr>
          <p:nvPr>
            <p:ph type="body" sz="quarter" idx="21" hasCustomPrompt="1"/>
          </p:nvPr>
        </p:nvSpPr>
        <p:spPr>
          <a:xfrm>
            <a:off x="6235431"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Creative Director</a:t>
            </a:r>
            <a:endParaRPr lang="en-US"/>
          </a:p>
        </p:txBody>
      </p:sp>
      <p:sp>
        <p:nvSpPr>
          <p:cNvPr id="32" name="Text Placeholder 2"/>
          <p:cNvSpPr>
            <a:spLocks noGrp="1"/>
          </p:cNvSpPr>
          <p:nvPr>
            <p:ph type="body" sz="quarter" idx="26" hasCustomPrompt="1"/>
          </p:nvPr>
        </p:nvSpPr>
        <p:spPr>
          <a:xfrm>
            <a:off x="3293095"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Project Manager</a:t>
            </a:r>
            <a:endParaRPr lang="en-US"/>
          </a:p>
        </p:txBody>
      </p:sp>
      <p:sp>
        <p:nvSpPr>
          <p:cNvPr id="33" name="Text Placeholder 10"/>
          <p:cNvSpPr>
            <a:spLocks noGrp="1"/>
          </p:cNvSpPr>
          <p:nvPr>
            <p:ph type="body" sz="quarter" idx="27" hasCustomPrompt="1"/>
          </p:nvPr>
        </p:nvSpPr>
        <p:spPr>
          <a:xfrm>
            <a:off x="3293095"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the end result of the project/program meets customer needs, business deadlines, budget, and manages the day to day activities and project resources. Acts as initial point of escalation.</a:t>
            </a:r>
            <a:endParaRPr lang="en-US"/>
          </a:p>
        </p:txBody>
      </p:sp>
      <p:sp>
        <p:nvSpPr>
          <p:cNvPr id="34" name="Text Placeholder 10"/>
          <p:cNvSpPr>
            <a:spLocks noGrp="1"/>
          </p:cNvSpPr>
          <p:nvPr>
            <p:ph type="body" sz="quarter" idx="28" hasCustomPrompt="1"/>
          </p:nvPr>
        </p:nvSpPr>
        <p:spPr>
          <a:xfrm>
            <a:off x="9177767"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Responsible for understanding the best navigation, terminology, and organization for an application. Focuses on the organization of and relationship between information on a website, application, or other end product.</a:t>
            </a:r>
            <a:endParaRPr lang="en-US"/>
          </a:p>
          <a:p>
            <a:pPr lvl="0"/>
            <a:r>
              <a:rPr lang="en-US"/>
              <a:t>Defines the information architecture (wireframes) for the project scope. Creates the User Interface and supports the implementation with the Front-end responsive HTML code base.</a:t>
            </a:r>
            <a:endParaRPr lang="en-US"/>
          </a:p>
        </p:txBody>
      </p:sp>
      <p:sp>
        <p:nvSpPr>
          <p:cNvPr id="35" name="Text Placeholder 2"/>
          <p:cNvSpPr>
            <a:spLocks noGrp="1"/>
          </p:cNvSpPr>
          <p:nvPr>
            <p:ph type="body" sz="quarter" idx="29" hasCustomPrompt="1"/>
          </p:nvPr>
        </p:nvSpPr>
        <p:spPr>
          <a:xfrm>
            <a:off x="9177767"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Sr. UX/UI Designer</a:t>
            </a:r>
            <a:endParaRPr lang="en-US"/>
          </a:p>
        </p:txBody>
      </p:sp>
      <p:sp>
        <p:nvSpPr>
          <p:cNvPr id="38" name="Text Placeholder 38"/>
          <p:cNvSpPr>
            <a:spLocks noGrp="1"/>
          </p:cNvSpPr>
          <p:nvPr>
            <p:ph type="body" sz="quarter" idx="30" hasCustomPrompt="1"/>
          </p:nvPr>
        </p:nvSpPr>
        <p:spPr>
          <a:xfrm>
            <a:off x="350759"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9" name="Text Placeholder 38"/>
          <p:cNvSpPr>
            <a:spLocks noGrp="1"/>
          </p:cNvSpPr>
          <p:nvPr>
            <p:ph type="body" sz="quarter" idx="31" hasCustomPrompt="1"/>
          </p:nvPr>
        </p:nvSpPr>
        <p:spPr>
          <a:xfrm>
            <a:off x="3293095"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1" name="Text Placeholder 38"/>
          <p:cNvSpPr>
            <a:spLocks noGrp="1"/>
          </p:cNvSpPr>
          <p:nvPr>
            <p:ph type="body" sz="quarter" idx="33" hasCustomPrompt="1"/>
          </p:nvPr>
        </p:nvSpPr>
        <p:spPr>
          <a:xfrm>
            <a:off x="6235431"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42" name="Text Placeholder 38"/>
          <p:cNvSpPr>
            <a:spLocks noGrp="1"/>
          </p:cNvSpPr>
          <p:nvPr>
            <p:ph type="body" sz="quarter" idx="34" hasCustomPrompt="1"/>
          </p:nvPr>
        </p:nvSpPr>
        <p:spPr>
          <a:xfrm>
            <a:off x="9177767"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27" name="Picture 2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able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sp>
        <p:nvSpPr>
          <p:cNvPr id="24" name="Text Placeholder 2"/>
          <p:cNvSpPr>
            <a:spLocks noGrp="1"/>
          </p:cNvSpPr>
          <p:nvPr>
            <p:ph type="body" sz="quarter" idx="16" hasCustomPrompt="1"/>
          </p:nvPr>
        </p:nvSpPr>
        <p:spPr>
          <a:xfrm>
            <a:off x="350759"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IS</a:t>
            </a:r>
            <a:endParaRPr lang="en-US"/>
          </a:p>
        </p:txBody>
      </p:sp>
      <p:sp>
        <p:nvSpPr>
          <p:cNvPr id="26" name="Text Placeholder 2"/>
          <p:cNvSpPr>
            <a:spLocks noGrp="1"/>
          </p:cNvSpPr>
          <p:nvPr>
            <p:ph type="body" sz="quarter" idx="21" hasCustomPrompt="1"/>
          </p:nvPr>
        </p:nvSpPr>
        <p:spPr>
          <a:xfrm>
            <a:off x="4276583"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FROM CLIENT ISSUES</a:t>
            </a:r>
            <a:endParaRPr lang="en-US"/>
          </a:p>
        </p:txBody>
      </p:sp>
      <p:sp>
        <p:nvSpPr>
          <p:cNvPr id="28" name="Text Placeholder 2"/>
          <p:cNvSpPr>
            <a:spLocks noGrp="1"/>
          </p:cNvSpPr>
          <p:nvPr>
            <p:ph type="body" sz="quarter" idx="22" hasCustomPrompt="1"/>
          </p:nvPr>
        </p:nvSpPr>
        <p:spPr>
          <a:xfrm>
            <a:off x="8202407"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TO CLIENT OUTCOMES</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able Slid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_RightArc_Purple">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5313351" y="0"/>
            <a:ext cx="6878649" cy="6857744"/>
          </a:xfrm>
          <a:prstGeom prst="rect">
            <a:avLst/>
          </a:prstGeom>
        </p:spPr>
      </p:pic>
      <p:sp>
        <p:nvSpPr>
          <p:cNvPr id="2" name="Número de diapositiva"/>
          <p:cNvSpPr txBox="1">
            <a:spLocks noGrp="1"/>
          </p:cNvSpPr>
          <p:nvPr>
            <p:ph type="sldNum" sz="quarter" idx="4"/>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smtClean="0"/>
            </a:fld>
            <a:endParaRPr lang="en-US" dirty="0"/>
          </a:p>
        </p:txBody>
      </p:sp>
      <p:sp>
        <p:nvSpPr>
          <p:cNvPr id="4" name="Title 1"/>
          <p:cNvSpPr>
            <a:spLocks noGrp="1"/>
          </p:cNvSpPr>
          <p:nvPr>
            <p:ph type="title"/>
          </p:nvPr>
        </p:nvSpPr>
        <p:spPr>
          <a:xfrm>
            <a:off x="674742" y="882963"/>
            <a:ext cx="3938822" cy="2253919"/>
          </a:xfrm>
          <a:prstGeom prst="rect">
            <a:avLst/>
          </a:prstGeom>
        </p:spPr>
        <p:txBody>
          <a:bodyPr/>
          <a:lstStyle>
            <a:lvl1pPr>
              <a:defRPr b="1">
                <a:latin typeface="Tenorite" pitchFamily="2" charset="0"/>
              </a:defRPr>
            </a:lvl1pPr>
          </a:lstStyle>
          <a:p>
            <a:endParaRPr lang="en-US"/>
          </a:p>
        </p:txBody>
      </p:sp>
      <p:sp>
        <p:nvSpPr>
          <p:cNvPr id="19" name="Text Placeholder 2"/>
          <p:cNvSpPr>
            <a:spLocks noGrp="1"/>
          </p:cNvSpPr>
          <p:nvPr>
            <p:ph type="body" idx="30" hasCustomPrompt="1"/>
          </p:nvPr>
        </p:nvSpPr>
        <p:spPr>
          <a:xfrm>
            <a:off x="7156174" y="715315"/>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0" name="Text Placeholder 2"/>
          <p:cNvSpPr>
            <a:spLocks noGrp="1"/>
          </p:cNvSpPr>
          <p:nvPr>
            <p:ph type="body" idx="32" hasCustomPrompt="1"/>
          </p:nvPr>
        </p:nvSpPr>
        <p:spPr>
          <a:xfrm>
            <a:off x="7156174" y="1184543"/>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1" name="Text Placeholder 2"/>
          <p:cNvSpPr>
            <a:spLocks noGrp="1"/>
          </p:cNvSpPr>
          <p:nvPr>
            <p:ph type="body" idx="33" hasCustomPrompt="1"/>
          </p:nvPr>
        </p:nvSpPr>
        <p:spPr>
          <a:xfrm>
            <a:off x="7156174" y="2682660"/>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2" name="Text Placeholder 2"/>
          <p:cNvSpPr>
            <a:spLocks noGrp="1"/>
          </p:cNvSpPr>
          <p:nvPr>
            <p:ph type="body" idx="34" hasCustomPrompt="1"/>
          </p:nvPr>
        </p:nvSpPr>
        <p:spPr>
          <a:xfrm>
            <a:off x="7156174" y="3151888"/>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3" name="Text Placeholder 2"/>
          <p:cNvSpPr>
            <a:spLocks noGrp="1"/>
          </p:cNvSpPr>
          <p:nvPr>
            <p:ph type="body" idx="35" hasCustomPrompt="1"/>
          </p:nvPr>
        </p:nvSpPr>
        <p:spPr>
          <a:xfrm>
            <a:off x="7156174" y="4705423"/>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4" name="Text Placeholder 2"/>
          <p:cNvSpPr>
            <a:spLocks noGrp="1"/>
          </p:cNvSpPr>
          <p:nvPr>
            <p:ph type="body" idx="36" hasCustomPrompt="1"/>
          </p:nvPr>
        </p:nvSpPr>
        <p:spPr>
          <a:xfrm>
            <a:off x="7156174" y="5174651"/>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meline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7" name="Google Shape;2378;p266"/>
          <p:cNvSpPr/>
          <p:nvPr userDrawn="1"/>
        </p:nvSpPr>
        <p:spPr>
          <a:xfrm>
            <a:off x="474844" y="2770725"/>
            <a:ext cx="0" cy="365760"/>
          </a:xfrm>
          <a:prstGeom prst="line">
            <a:avLst/>
          </a:prstGeom>
          <a:ln w="57150">
            <a:solidFill>
              <a:schemeClr val="accent1">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28" name="Google Shape;2115;p252"/>
          <p:cNvSpPr/>
          <p:nvPr userDrawn="1"/>
        </p:nvSpPr>
        <p:spPr>
          <a:xfrm>
            <a:off x="350759" y="3787836"/>
            <a:ext cx="11509248" cy="0"/>
          </a:xfrm>
          <a:prstGeom prst="line">
            <a:avLst/>
          </a:prstGeom>
          <a:ln w="63500">
            <a:solidFill>
              <a:schemeClr val="bg2">
                <a:lumMod val="50000"/>
              </a:schemeClr>
            </a:solidFill>
            <a:miter/>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40" name="Text Placeholder 30"/>
          <p:cNvSpPr>
            <a:spLocks noGrp="1"/>
          </p:cNvSpPr>
          <p:nvPr>
            <p:ph type="body" sz="quarter" idx="15" hasCustomPrompt="1"/>
          </p:nvPr>
        </p:nvSpPr>
        <p:spPr>
          <a:xfrm>
            <a:off x="350759" y="4363666"/>
            <a:ext cx="1490980" cy="946228"/>
          </a:xfrm>
          <a:prstGeom prst="rect">
            <a:avLst/>
          </a:prstGeom>
        </p:spPr>
        <p:txBody>
          <a:bodyPr/>
          <a:lstStyle>
            <a:lvl1pPr marL="0" indent="0">
              <a:buNone/>
              <a:defRPr sz="1465" b="1">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r>
              <a:rPr lang="en-US"/>
              <a:t>Brand Strategy</a:t>
            </a:r>
            <a:endParaRPr lang="en-US"/>
          </a:p>
          <a:p>
            <a:endParaRPr lang="en-US"/>
          </a:p>
        </p:txBody>
      </p:sp>
      <p:sp>
        <p:nvSpPr>
          <p:cNvPr id="59" name="Text Placeholder 30"/>
          <p:cNvSpPr>
            <a:spLocks noGrp="1"/>
          </p:cNvSpPr>
          <p:nvPr>
            <p:ph type="body" sz="quarter" idx="21" hasCustomPrompt="1"/>
          </p:nvPr>
        </p:nvSpPr>
        <p:spPr>
          <a:xfrm>
            <a:off x="718644"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60" name="Text Placeholder 30"/>
          <p:cNvSpPr>
            <a:spLocks noGrp="1"/>
          </p:cNvSpPr>
          <p:nvPr>
            <p:ph type="body" sz="quarter" idx="22" hasCustomPrompt="1"/>
          </p:nvPr>
        </p:nvSpPr>
        <p:spPr>
          <a:xfrm>
            <a:off x="718643"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1-2</a:t>
            </a:r>
            <a:endParaRPr lang="en-US"/>
          </a:p>
        </p:txBody>
      </p:sp>
      <p:sp>
        <p:nvSpPr>
          <p:cNvPr id="73" name="Google Shape;2378;p266"/>
          <p:cNvSpPr/>
          <p:nvPr userDrawn="1"/>
        </p:nvSpPr>
        <p:spPr>
          <a:xfrm flipV="1">
            <a:off x="2647261" y="4449348"/>
            <a:ext cx="0" cy="365760"/>
          </a:xfrm>
          <a:prstGeom prst="line">
            <a:avLst/>
          </a:prstGeom>
          <a:ln w="57150">
            <a:solidFill>
              <a:schemeClr val="accent2">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4" name="Google Shape;2378;p266"/>
          <p:cNvSpPr/>
          <p:nvPr userDrawn="1"/>
        </p:nvSpPr>
        <p:spPr>
          <a:xfrm>
            <a:off x="4819679" y="2770725"/>
            <a:ext cx="0" cy="365760"/>
          </a:xfrm>
          <a:prstGeom prst="line">
            <a:avLst/>
          </a:prstGeom>
          <a:ln w="57150">
            <a:solidFill>
              <a:schemeClr val="accent3">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6" name="Google Shape;2378;p266"/>
          <p:cNvSpPr/>
          <p:nvPr userDrawn="1"/>
        </p:nvSpPr>
        <p:spPr>
          <a:xfrm>
            <a:off x="9164513" y="2770725"/>
            <a:ext cx="0" cy="365760"/>
          </a:xfrm>
          <a:prstGeom prst="line">
            <a:avLst/>
          </a:prstGeom>
          <a:ln w="57150">
            <a:solidFill>
              <a:schemeClr val="accent5">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7" name="Text Placeholder 30"/>
          <p:cNvSpPr>
            <a:spLocks noGrp="1"/>
          </p:cNvSpPr>
          <p:nvPr>
            <p:ph type="body" sz="quarter" idx="27" hasCustomPrompt="1"/>
          </p:nvPr>
        </p:nvSpPr>
        <p:spPr>
          <a:xfrm>
            <a:off x="28707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78" name="Text Placeholder 30"/>
          <p:cNvSpPr>
            <a:spLocks noGrp="1"/>
          </p:cNvSpPr>
          <p:nvPr>
            <p:ph type="body" sz="quarter" idx="28" hasCustomPrompt="1"/>
          </p:nvPr>
        </p:nvSpPr>
        <p:spPr>
          <a:xfrm>
            <a:off x="28707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3-8</a:t>
            </a:r>
            <a:endParaRPr lang="en-US"/>
          </a:p>
        </p:txBody>
      </p:sp>
      <p:sp>
        <p:nvSpPr>
          <p:cNvPr id="79" name="Google Shape;2378;p266"/>
          <p:cNvSpPr/>
          <p:nvPr userDrawn="1"/>
        </p:nvSpPr>
        <p:spPr>
          <a:xfrm flipV="1">
            <a:off x="6992096" y="4449348"/>
            <a:ext cx="0" cy="365760"/>
          </a:xfrm>
          <a:prstGeom prst="line">
            <a:avLst/>
          </a:prstGeom>
          <a:ln w="57150">
            <a:solidFill>
              <a:schemeClr val="accent4">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80" name="Text Placeholder 4"/>
          <p:cNvSpPr>
            <a:spLocks noGrp="1"/>
          </p:cNvSpPr>
          <p:nvPr>
            <p:ph type="body" sz="quarter" idx="16" hasCustomPrompt="1"/>
          </p:nvPr>
        </p:nvSpPr>
        <p:spPr>
          <a:xfrm>
            <a:off x="350759" y="3126327"/>
            <a:ext cx="213360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1" name="Text Placeholder 4"/>
          <p:cNvSpPr>
            <a:spLocks noGrp="1"/>
          </p:cNvSpPr>
          <p:nvPr>
            <p:ph type="body" sz="quarter" idx="23" hasCustomPrompt="1"/>
          </p:nvPr>
        </p:nvSpPr>
        <p:spPr>
          <a:xfrm>
            <a:off x="2524700" y="4101687"/>
            <a:ext cx="213360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2" name="Text Placeholder 4"/>
          <p:cNvSpPr>
            <a:spLocks noGrp="1"/>
          </p:cNvSpPr>
          <p:nvPr>
            <p:ph type="body" sz="quarter" idx="24" hasCustomPrompt="1"/>
          </p:nvPr>
        </p:nvSpPr>
        <p:spPr>
          <a:xfrm>
            <a:off x="4698641" y="3126327"/>
            <a:ext cx="213360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3" name="Text Placeholder 4"/>
          <p:cNvSpPr>
            <a:spLocks noGrp="1"/>
          </p:cNvSpPr>
          <p:nvPr>
            <p:ph type="body" sz="quarter" idx="25" hasCustomPrompt="1"/>
          </p:nvPr>
        </p:nvSpPr>
        <p:spPr>
          <a:xfrm>
            <a:off x="6872583" y="4101687"/>
            <a:ext cx="213360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4" name="Text Placeholder 4"/>
          <p:cNvSpPr>
            <a:spLocks noGrp="1"/>
          </p:cNvSpPr>
          <p:nvPr>
            <p:ph type="body" sz="quarter" idx="26" hasCustomPrompt="1"/>
          </p:nvPr>
        </p:nvSpPr>
        <p:spPr>
          <a:xfrm>
            <a:off x="9046524" y="3126327"/>
            <a:ext cx="213360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5" name="Text Placeholder 30"/>
          <p:cNvSpPr>
            <a:spLocks noGrp="1"/>
          </p:cNvSpPr>
          <p:nvPr>
            <p:ph type="body" sz="quarter" idx="29" hasCustomPrompt="1"/>
          </p:nvPr>
        </p:nvSpPr>
        <p:spPr>
          <a:xfrm>
            <a:off x="5052303"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6" name="Text Placeholder 30"/>
          <p:cNvSpPr>
            <a:spLocks noGrp="1"/>
          </p:cNvSpPr>
          <p:nvPr>
            <p:ph type="body" sz="quarter" idx="30" hasCustomPrompt="1"/>
          </p:nvPr>
        </p:nvSpPr>
        <p:spPr>
          <a:xfrm>
            <a:off x="5052301"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9-10</a:t>
            </a:r>
            <a:endParaRPr lang="en-US"/>
          </a:p>
        </p:txBody>
      </p:sp>
      <p:sp>
        <p:nvSpPr>
          <p:cNvPr id="87" name="Text Placeholder 30"/>
          <p:cNvSpPr>
            <a:spLocks noGrp="1"/>
          </p:cNvSpPr>
          <p:nvPr>
            <p:ph type="body" sz="quarter" idx="31" hasCustomPrompt="1"/>
          </p:nvPr>
        </p:nvSpPr>
        <p:spPr>
          <a:xfrm>
            <a:off x="9397136"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8" name="Text Placeholder 30"/>
          <p:cNvSpPr>
            <a:spLocks noGrp="1"/>
          </p:cNvSpPr>
          <p:nvPr>
            <p:ph type="body" sz="quarter" idx="32" hasCustomPrompt="1"/>
          </p:nvPr>
        </p:nvSpPr>
        <p:spPr>
          <a:xfrm>
            <a:off x="9397135"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13-16</a:t>
            </a:r>
            <a:endParaRPr lang="en-US"/>
          </a:p>
        </p:txBody>
      </p:sp>
      <p:sp>
        <p:nvSpPr>
          <p:cNvPr id="89" name="Text Placeholder 30"/>
          <p:cNvSpPr>
            <a:spLocks noGrp="1"/>
          </p:cNvSpPr>
          <p:nvPr>
            <p:ph type="body" sz="quarter" idx="33" hasCustomPrompt="1"/>
          </p:nvPr>
        </p:nvSpPr>
        <p:spPr>
          <a:xfrm>
            <a:off x="72395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90" name="Text Placeholder 30"/>
          <p:cNvSpPr>
            <a:spLocks noGrp="1"/>
          </p:cNvSpPr>
          <p:nvPr>
            <p:ph type="body" sz="quarter" idx="34" hasCustomPrompt="1"/>
          </p:nvPr>
        </p:nvSpPr>
        <p:spPr>
          <a:xfrm>
            <a:off x="72395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11-12</a:t>
            </a:r>
            <a:endParaRPr lang="en-US"/>
          </a:p>
        </p:txBody>
      </p:sp>
      <p:pic>
        <p:nvPicPr>
          <p:cNvPr id="38" name="Picture 3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meline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42" name="Google Shape;2446;p268"/>
          <p:cNvSpPr/>
          <p:nvPr/>
        </p:nvSpPr>
        <p:spPr>
          <a:xfrm>
            <a:off x="6744828"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5" name="Google Shape;2451;p268"/>
          <p:cNvSpPr/>
          <p:nvPr/>
        </p:nvSpPr>
        <p:spPr>
          <a:xfrm>
            <a:off x="8814737" y="5002705"/>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6" name="Google Shape;2452;p268"/>
          <p:cNvSpPr/>
          <p:nvPr/>
        </p:nvSpPr>
        <p:spPr>
          <a:xfrm>
            <a:off x="10884647"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7" name="Google Shape;2454;p268"/>
          <p:cNvSpPr/>
          <p:nvPr/>
        </p:nvSpPr>
        <p:spPr>
          <a:xfrm flipH="1">
            <a:off x="2605009"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5" name="Google Shape;2115;p252"/>
          <p:cNvSpPr/>
          <p:nvPr/>
        </p:nvSpPr>
        <p:spPr>
          <a:xfrm>
            <a:off x="350759" y="5479039"/>
            <a:ext cx="11509248" cy="0"/>
          </a:xfrm>
          <a:prstGeom prst="line">
            <a:avLst/>
          </a:prstGeom>
          <a:noFill/>
          <a:ln w="63500" cap="flat">
            <a:solidFill>
              <a:schemeClr val="bg2">
                <a:lumMod val="90000"/>
              </a:schemeClr>
            </a:solidFill>
            <a:prstDash val="solid"/>
            <a:miter lim="800000"/>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6" name="Google Shape;2451;p268"/>
          <p:cNvSpPr/>
          <p:nvPr/>
        </p:nvSpPr>
        <p:spPr>
          <a:xfrm>
            <a:off x="4674919" y="5002717"/>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7" name="Google Shape;2451;p268"/>
          <p:cNvSpPr/>
          <p:nvPr/>
        </p:nvSpPr>
        <p:spPr>
          <a:xfrm flipH="1">
            <a:off x="357983" y="4925600"/>
            <a:ext cx="0" cy="564787"/>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63" name="Text Placeholder 31"/>
          <p:cNvSpPr>
            <a:spLocks noGrp="1"/>
          </p:cNvSpPr>
          <p:nvPr userDrawn="1">
            <p:ph type="body" sz="quarter" idx="23" hasCustomPrompt="1"/>
          </p:nvPr>
        </p:nvSpPr>
        <p:spPr>
          <a:xfrm>
            <a:off x="1629649"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Kickoff  </a:t>
            </a:r>
            <a:endParaRPr lang="en-US" i="1">
              <a:latin typeface="Proxima Nova Rg"/>
              <a:ea typeface="Proxima Nova Rg"/>
              <a:cs typeface="Proxima Nova Rg"/>
              <a:sym typeface="Proxima Nova"/>
            </a:endParaRPr>
          </a:p>
          <a:p>
            <a:pPr marL="0" lvl="0" indent="0">
              <a:buNone/>
            </a:pPr>
            <a:r>
              <a:rPr lang="en-US"/>
              <a:t>Conduct Vision Mapping</a:t>
            </a:r>
            <a:endParaRPr lang="en-US" i="1">
              <a:latin typeface="Proxima Nova Rg"/>
              <a:ea typeface="Proxima Nova Rg"/>
              <a:cs typeface="Proxima Nova Rg"/>
              <a:sym typeface="Proxima Nova"/>
            </a:endParaRPr>
          </a:p>
          <a:p>
            <a:pPr marL="0" lvl="0" indent="0">
              <a:buNone/>
            </a:pPr>
            <a:r>
              <a:rPr lang="en-US"/>
              <a:t>Define Guiding Principles</a:t>
            </a:r>
            <a:endParaRPr lang="en-US" i="1">
              <a:latin typeface="Proxima Nova Rg"/>
              <a:ea typeface="Proxima Nova Rg"/>
              <a:cs typeface="Proxima Nova Rg"/>
              <a:sym typeface="Proxima Nova"/>
            </a:endParaRPr>
          </a:p>
          <a:p>
            <a:pPr marL="0" lvl="0" indent="0">
              <a:buNone/>
            </a:pPr>
            <a:r>
              <a:rPr lang="en-US"/>
              <a:t>Stakeholder Interviews (Up to 10)</a:t>
            </a:r>
            <a:endParaRPr lang="en-US" i="1">
              <a:latin typeface="Proxima Nova Rg"/>
              <a:ea typeface="Proxima Nova Rg"/>
              <a:cs typeface="Proxima Nova Rg"/>
              <a:sym typeface="Proxima Nova"/>
            </a:endParaRPr>
          </a:p>
          <a:p>
            <a:pPr marL="0" lvl="0" indent="0">
              <a:buNone/>
            </a:pPr>
            <a:r>
              <a:rPr lang="en-US"/>
              <a:t>Review Current Artifacts</a:t>
            </a:r>
            <a:endParaRPr lang="en-US" i="1">
              <a:latin typeface="Proxima Nova Rg"/>
              <a:ea typeface="Proxima Nova Rg"/>
              <a:cs typeface="Proxima Nova Rg"/>
              <a:sym typeface="Proxima Nova"/>
            </a:endParaRPr>
          </a:p>
          <a:p>
            <a:pPr marL="0" lvl="0" indent="0">
              <a:buNone/>
            </a:pPr>
            <a:r>
              <a:rPr lang="en-US"/>
              <a:t>Persona/Journey Prioritization</a:t>
            </a:r>
            <a:endParaRPr lang="en-US"/>
          </a:p>
        </p:txBody>
      </p:sp>
      <p:sp>
        <p:nvSpPr>
          <p:cNvPr id="64" name="Text Placeholder 33"/>
          <p:cNvSpPr>
            <a:spLocks noGrp="1"/>
          </p:cNvSpPr>
          <p:nvPr userDrawn="1">
            <p:ph type="body" sz="quarter" idx="24" hasCustomPrompt="1"/>
          </p:nvPr>
        </p:nvSpPr>
        <p:spPr>
          <a:xfrm>
            <a:off x="1629649"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1: Engagement &amp; Vision</a:t>
            </a:r>
            <a:endParaRPr lang="en-US"/>
          </a:p>
        </p:txBody>
      </p:sp>
      <p:sp>
        <p:nvSpPr>
          <p:cNvPr id="65" name="Text Placeholder 31"/>
          <p:cNvSpPr>
            <a:spLocks noGrp="1"/>
          </p:cNvSpPr>
          <p:nvPr userDrawn="1">
            <p:ph type="body" sz="quarter" idx="25" hasCustomPrompt="1"/>
          </p:nvPr>
        </p:nvSpPr>
        <p:spPr>
          <a:xfrm>
            <a:off x="3699559"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Persona Definition</a:t>
            </a:r>
            <a:endParaRPr lang="en-US" i="1">
              <a:latin typeface="Proxima Nova Rg"/>
              <a:ea typeface="Proxima Nova Rg"/>
              <a:cs typeface="Proxima Nova Rg"/>
              <a:sym typeface="Proxima Nova"/>
            </a:endParaRPr>
          </a:p>
          <a:p>
            <a:pPr marL="0" lvl="0" indent="0">
              <a:buNone/>
            </a:pPr>
            <a:r>
              <a:rPr lang="en-US"/>
              <a:t>Participant Interviews</a:t>
            </a:r>
            <a:endParaRPr lang="en-US" i="1">
              <a:latin typeface="Proxima Nova Rg"/>
              <a:ea typeface="Proxima Nova Rg"/>
              <a:cs typeface="Proxima Nova Rg"/>
              <a:sym typeface="Proxima Nova"/>
            </a:endParaRPr>
          </a:p>
          <a:p>
            <a:pPr marL="0" lvl="0" indent="0">
              <a:buNone/>
            </a:pPr>
            <a:r>
              <a:rPr lang="en-US"/>
              <a:t>Journey Workshops</a:t>
            </a:r>
            <a:endParaRPr lang="en-US" i="1">
              <a:latin typeface="Proxima Nova Rg"/>
              <a:ea typeface="Proxima Nova Rg"/>
              <a:cs typeface="Proxima Nova Rg"/>
              <a:sym typeface="Proxima Nova"/>
            </a:endParaRPr>
          </a:p>
          <a:p>
            <a:pPr marL="0" lvl="0" indent="0">
              <a:buNone/>
            </a:pPr>
            <a:r>
              <a:rPr lang="en-US"/>
              <a:t>Current State Assessment</a:t>
            </a:r>
            <a:endParaRPr lang="en-US" i="1">
              <a:latin typeface="Proxima Nova Rg"/>
              <a:ea typeface="Proxima Nova Rg"/>
              <a:cs typeface="Proxima Nova Rg"/>
              <a:sym typeface="Proxima Nova"/>
            </a:endParaRPr>
          </a:p>
          <a:p>
            <a:pPr marL="0" lvl="0" indent="0">
              <a:buNone/>
            </a:pPr>
            <a:r>
              <a:rPr lang="en-US"/>
              <a:t>Mobile Architecture Assessment</a:t>
            </a:r>
            <a:endParaRPr lang="en-US" i="1">
              <a:latin typeface="Proxima Nova Rg"/>
              <a:ea typeface="Proxima Nova Rg"/>
              <a:cs typeface="Proxima Nova Rg"/>
              <a:sym typeface="Proxima Nova"/>
            </a:endParaRPr>
          </a:p>
          <a:p>
            <a:pPr marL="0" lvl="0" indent="0">
              <a:buNone/>
            </a:pPr>
            <a:r>
              <a:rPr lang="en-US"/>
              <a:t>Interview Findings</a:t>
            </a:r>
            <a:endParaRPr lang="en-US"/>
          </a:p>
        </p:txBody>
      </p:sp>
      <p:sp>
        <p:nvSpPr>
          <p:cNvPr id="66" name="Text Placeholder 33"/>
          <p:cNvSpPr>
            <a:spLocks noGrp="1"/>
          </p:cNvSpPr>
          <p:nvPr userDrawn="1">
            <p:ph type="body" sz="quarter" idx="26" hasCustomPrompt="1"/>
          </p:nvPr>
        </p:nvSpPr>
        <p:spPr>
          <a:xfrm>
            <a:off x="3699559"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2: Journey Building</a:t>
            </a:r>
            <a:endParaRPr lang="en-US"/>
          </a:p>
        </p:txBody>
      </p:sp>
      <p:sp>
        <p:nvSpPr>
          <p:cNvPr id="67" name="Text Placeholder 31"/>
          <p:cNvSpPr>
            <a:spLocks noGrp="1"/>
          </p:cNvSpPr>
          <p:nvPr userDrawn="1">
            <p:ph type="body" sz="quarter" idx="27" hasCustomPrompt="1"/>
          </p:nvPr>
        </p:nvSpPr>
        <p:spPr>
          <a:xfrm>
            <a:off x="5769468"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Innovation Workshops</a:t>
            </a:r>
            <a:endParaRPr lang="en-US" i="1">
              <a:latin typeface="Proxima Nova Rg"/>
              <a:ea typeface="Proxima Nova Rg"/>
              <a:cs typeface="Proxima Nova Rg"/>
              <a:sym typeface="Proxima Nova"/>
            </a:endParaRPr>
          </a:p>
          <a:p>
            <a:pPr marL="0" lvl="0" indent="0">
              <a:buNone/>
            </a:pPr>
            <a:r>
              <a:rPr lang="en-US"/>
              <a:t>Process Optimization</a:t>
            </a:r>
            <a:endParaRPr lang="en-US" i="1">
              <a:latin typeface="Proxima Nova Rg"/>
              <a:ea typeface="Proxima Nova Rg"/>
              <a:cs typeface="Proxima Nova Rg"/>
              <a:sym typeface="Proxima Nova"/>
            </a:endParaRPr>
          </a:p>
          <a:p>
            <a:pPr marL="0" lvl="0" indent="0">
              <a:buNone/>
            </a:pPr>
            <a:r>
              <a:rPr lang="en-US"/>
              <a:t>Form &amp; Function Concepting</a:t>
            </a:r>
            <a:endParaRPr lang="en-US" i="1">
              <a:latin typeface="Proxima Nova Rg"/>
              <a:ea typeface="Proxima Nova Rg"/>
              <a:cs typeface="Proxima Nova Rg"/>
              <a:sym typeface="Proxima Nova"/>
            </a:endParaRPr>
          </a:p>
          <a:p>
            <a:pPr marL="0" lvl="0" indent="0">
              <a:buNone/>
            </a:pPr>
            <a:r>
              <a:rPr lang="en-US"/>
              <a:t>Mobile Architecture Exploration</a:t>
            </a:r>
            <a:endParaRPr lang="en-US" i="1">
              <a:latin typeface="Proxima Nova Rg"/>
              <a:ea typeface="Proxima Nova Rg"/>
              <a:cs typeface="Proxima Nova Rg"/>
              <a:sym typeface="Proxima Nova"/>
            </a:endParaRPr>
          </a:p>
          <a:p>
            <a:pPr marL="0" lvl="0" indent="0">
              <a:buNone/>
            </a:pPr>
            <a:r>
              <a:rPr lang="en-US"/>
              <a:t>Wireframe &amp; Creative Solutioning</a:t>
            </a:r>
            <a:endParaRPr lang="en-US" i="1">
              <a:latin typeface="Proxima Nova Rg"/>
              <a:ea typeface="Proxima Nova Rg"/>
              <a:cs typeface="Proxima Nova Rg"/>
              <a:sym typeface="Proxima Nova"/>
            </a:endParaRPr>
          </a:p>
          <a:p>
            <a:pPr marL="0" lvl="0" indent="0">
              <a:buNone/>
            </a:pPr>
            <a:r>
              <a:rPr lang="en-US"/>
              <a:t>Day / Life Portrayal and Prototype</a:t>
            </a:r>
            <a:endParaRPr lang="en-US" i="1">
              <a:latin typeface="Proxima Nova Rg"/>
              <a:ea typeface="Proxima Nova Rg"/>
              <a:cs typeface="Proxima Nova Rg"/>
              <a:sym typeface="Proxima Nova"/>
            </a:endParaRPr>
          </a:p>
        </p:txBody>
      </p:sp>
      <p:sp>
        <p:nvSpPr>
          <p:cNvPr id="68" name="Text Placeholder 33"/>
          <p:cNvSpPr>
            <a:spLocks noGrp="1"/>
          </p:cNvSpPr>
          <p:nvPr userDrawn="1">
            <p:ph type="body" sz="quarter" idx="28" hasCustomPrompt="1"/>
          </p:nvPr>
        </p:nvSpPr>
        <p:spPr>
          <a:xfrm>
            <a:off x="5769468"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3-4: Art of the Possible</a:t>
            </a:r>
            <a:endParaRPr lang="en-US"/>
          </a:p>
        </p:txBody>
      </p:sp>
      <p:sp>
        <p:nvSpPr>
          <p:cNvPr id="69" name="Text Placeholder 31"/>
          <p:cNvSpPr>
            <a:spLocks noGrp="1"/>
          </p:cNvSpPr>
          <p:nvPr userDrawn="1">
            <p:ph type="body" sz="quarter" idx="29" hasCustomPrompt="1"/>
          </p:nvPr>
        </p:nvSpPr>
        <p:spPr>
          <a:xfrm>
            <a:off x="7839377"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Capabilities Workshop</a:t>
            </a:r>
            <a:endParaRPr lang="en-US" i="1">
              <a:latin typeface="Proxima Nova Rg"/>
              <a:ea typeface="Proxima Nova Rg"/>
              <a:cs typeface="Proxima Nova Rg"/>
              <a:sym typeface="Proxima Nova"/>
            </a:endParaRPr>
          </a:p>
          <a:p>
            <a:pPr marL="0" lvl="0" indent="0">
              <a:buNone/>
            </a:pPr>
            <a:r>
              <a:rPr lang="en-US"/>
              <a:t>Technical &amp; Business Capabilities</a:t>
            </a:r>
            <a:endParaRPr lang="en-US" i="1">
              <a:latin typeface="Proxima Nova Rg"/>
              <a:ea typeface="Proxima Nova Rg"/>
              <a:cs typeface="Proxima Nova Rg"/>
              <a:sym typeface="Proxima Nova"/>
            </a:endParaRPr>
          </a:p>
          <a:p>
            <a:pPr marL="0" lvl="0" indent="0">
              <a:buNone/>
            </a:pPr>
            <a:r>
              <a:rPr lang="en-US"/>
              <a:t>Mobile Architecture Future State</a:t>
            </a:r>
            <a:endParaRPr lang="en-US" i="1">
              <a:latin typeface="Proxima Nova Rg"/>
              <a:ea typeface="Proxima Nova Rg"/>
              <a:cs typeface="Proxima Nova Rg"/>
              <a:sym typeface="Proxima Nova"/>
            </a:endParaRPr>
          </a:p>
          <a:p>
            <a:pPr marL="0" lvl="0" indent="0">
              <a:buNone/>
            </a:pPr>
            <a:r>
              <a:rPr lang="en-US"/>
              <a:t>Concept Data Migration/</a:t>
            </a:r>
            <a:r>
              <a:rPr lang="en-US" err="1"/>
              <a:t>Integ</a:t>
            </a:r>
            <a:r>
              <a:rPr lang="en-US"/>
              <a:t>. Plan</a:t>
            </a:r>
            <a:endParaRPr lang="en-US" i="1">
              <a:latin typeface="Proxima Nova Rg"/>
              <a:ea typeface="Proxima Nova Rg"/>
              <a:cs typeface="Proxima Nova Rg"/>
              <a:sym typeface="Proxima Nova"/>
            </a:endParaRPr>
          </a:p>
          <a:p>
            <a:pPr marL="0" lvl="0" indent="0">
              <a:buNone/>
            </a:pPr>
            <a:r>
              <a:rPr lang="en-US"/>
              <a:t>Change Mgmt. &amp; Gov Framework</a:t>
            </a:r>
            <a:endParaRPr lang="en-US"/>
          </a:p>
        </p:txBody>
      </p:sp>
      <p:sp>
        <p:nvSpPr>
          <p:cNvPr id="70" name="Text Placeholder 33"/>
          <p:cNvSpPr>
            <a:spLocks noGrp="1"/>
          </p:cNvSpPr>
          <p:nvPr userDrawn="1">
            <p:ph type="body" sz="quarter" idx="30" hasCustomPrompt="1"/>
          </p:nvPr>
        </p:nvSpPr>
        <p:spPr>
          <a:xfrm>
            <a:off x="7839377"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5: Capabilities Inventory</a:t>
            </a:r>
            <a:endParaRPr lang="en-US"/>
          </a:p>
        </p:txBody>
      </p:sp>
      <p:sp>
        <p:nvSpPr>
          <p:cNvPr id="71" name="Text Placeholder 31"/>
          <p:cNvSpPr>
            <a:spLocks noGrp="1"/>
          </p:cNvSpPr>
          <p:nvPr userDrawn="1">
            <p:ph type="body" sz="quarter" idx="31" hasCustomPrompt="1"/>
          </p:nvPr>
        </p:nvSpPr>
        <p:spPr>
          <a:xfrm>
            <a:off x="9909287"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Phased Work Plan</a:t>
            </a:r>
            <a:endParaRPr lang="en-US" i="1">
              <a:latin typeface="Proxima Nova Rg"/>
              <a:ea typeface="Proxima Nova Rg"/>
              <a:cs typeface="Proxima Nova Rg"/>
              <a:sym typeface="Proxima Nova"/>
            </a:endParaRPr>
          </a:p>
          <a:p>
            <a:pPr marL="0" lvl="0" indent="0">
              <a:buNone/>
            </a:pPr>
            <a:r>
              <a:rPr lang="en-US"/>
              <a:t>Prioritized Releases</a:t>
            </a:r>
            <a:endParaRPr lang="en-US" i="1">
              <a:latin typeface="Proxima Nova Rg"/>
              <a:ea typeface="Proxima Nova Rg"/>
              <a:cs typeface="Proxima Nova Rg"/>
              <a:sym typeface="Proxima Nova"/>
            </a:endParaRPr>
          </a:p>
          <a:p>
            <a:pPr marL="0" lvl="0" indent="0">
              <a:buNone/>
            </a:pPr>
            <a:r>
              <a:rPr lang="en-US"/>
              <a:t>Executive Readout</a:t>
            </a:r>
            <a:endParaRPr lang="en-US" i="1">
              <a:latin typeface="Proxima Nova Rg"/>
              <a:ea typeface="Proxima Nova Rg"/>
              <a:cs typeface="Proxima Nova Rg"/>
              <a:sym typeface="Proxima Nova"/>
            </a:endParaRPr>
          </a:p>
          <a:p>
            <a:pPr marL="0" lvl="0" indent="0">
              <a:buNone/>
            </a:pPr>
            <a:r>
              <a:rPr lang="en-US"/>
              <a:t>Follow-on Phase Scope of Work</a:t>
            </a:r>
            <a:endParaRPr lang="en-US" i="1">
              <a:latin typeface="Proxima Nova Rg"/>
              <a:ea typeface="Proxima Nova Rg"/>
              <a:cs typeface="Proxima Nova Rg"/>
              <a:sym typeface="Proxima Nova"/>
            </a:endParaRPr>
          </a:p>
        </p:txBody>
      </p:sp>
      <p:sp>
        <p:nvSpPr>
          <p:cNvPr id="72" name="Text Placeholder 33"/>
          <p:cNvSpPr>
            <a:spLocks noGrp="1"/>
          </p:cNvSpPr>
          <p:nvPr userDrawn="1">
            <p:ph type="body" sz="quarter" idx="32" hasCustomPrompt="1"/>
          </p:nvPr>
        </p:nvSpPr>
        <p:spPr>
          <a:xfrm>
            <a:off x="9909287"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6: Roadmap &amp; De</a:t>
            </a:r>
            <a:endParaRPr lang="en-US"/>
          </a:p>
        </p:txBody>
      </p:sp>
      <p:sp>
        <p:nvSpPr>
          <p:cNvPr id="91" name="Text Placeholder 33"/>
          <p:cNvSpPr>
            <a:spLocks noGrp="1"/>
          </p:cNvSpPr>
          <p:nvPr userDrawn="1">
            <p:ph type="body" sz="quarter" idx="34" hasCustomPrompt="1"/>
          </p:nvPr>
        </p:nvSpPr>
        <p:spPr>
          <a:xfrm>
            <a:off x="350759" y="3124888"/>
            <a:ext cx="1219200" cy="399533"/>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sym typeface="Proxima Nova"/>
              </a:defRPr>
            </a:lvl1pPr>
          </a:lstStyle>
          <a:p>
            <a:pPr marL="0" lvl="0" indent="0">
              <a:buNone/>
            </a:pPr>
            <a:r>
              <a:rPr lang="en-US"/>
              <a:t>Pre-Engagement Workshop</a:t>
            </a:r>
            <a:endParaRPr lang="en-US" i="1">
              <a:latin typeface="Proxima Nova Rg"/>
              <a:ea typeface="Proxima Nova Rg"/>
              <a:cs typeface="Proxima Nova Rg"/>
              <a:sym typeface="Proxima Nova"/>
            </a:endParaRPr>
          </a:p>
        </p:txBody>
      </p:sp>
      <p:sp>
        <p:nvSpPr>
          <p:cNvPr id="102" name="Text Placeholder 4"/>
          <p:cNvSpPr>
            <a:spLocks noGrp="1"/>
          </p:cNvSpPr>
          <p:nvPr userDrawn="1">
            <p:ph type="body" sz="quarter" idx="16" hasCustomPrompt="1"/>
          </p:nvPr>
        </p:nvSpPr>
        <p:spPr>
          <a:xfrm>
            <a:off x="1629649" y="4997525"/>
            <a:ext cx="195072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1</a:t>
            </a:r>
            <a:endParaRPr lang="en-US"/>
          </a:p>
        </p:txBody>
      </p:sp>
      <p:sp>
        <p:nvSpPr>
          <p:cNvPr id="103" name="Text Placeholder 4"/>
          <p:cNvSpPr>
            <a:spLocks noGrp="1"/>
          </p:cNvSpPr>
          <p:nvPr userDrawn="1">
            <p:ph type="body" sz="quarter" idx="40" hasCustomPrompt="1"/>
          </p:nvPr>
        </p:nvSpPr>
        <p:spPr>
          <a:xfrm>
            <a:off x="3699559" y="5612895"/>
            <a:ext cx="195072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2</a:t>
            </a:r>
            <a:endParaRPr lang="en-US"/>
          </a:p>
        </p:txBody>
      </p:sp>
      <p:sp>
        <p:nvSpPr>
          <p:cNvPr id="104" name="Text Placeholder 4"/>
          <p:cNvSpPr>
            <a:spLocks noGrp="1"/>
          </p:cNvSpPr>
          <p:nvPr userDrawn="1">
            <p:ph type="body" sz="quarter" idx="41" hasCustomPrompt="1"/>
          </p:nvPr>
        </p:nvSpPr>
        <p:spPr>
          <a:xfrm>
            <a:off x="5769468" y="4997525"/>
            <a:ext cx="195072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3-4</a:t>
            </a:r>
            <a:endParaRPr lang="en-US"/>
          </a:p>
        </p:txBody>
      </p:sp>
      <p:sp>
        <p:nvSpPr>
          <p:cNvPr id="105" name="Text Placeholder 4"/>
          <p:cNvSpPr>
            <a:spLocks noGrp="1"/>
          </p:cNvSpPr>
          <p:nvPr userDrawn="1">
            <p:ph type="body" sz="quarter" idx="42" hasCustomPrompt="1"/>
          </p:nvPr>
        </p:nvSpPr>
        <p:spPr>
          <a:xfrm>
            <a:off x="7839377" y="5612895"/>
            <a:ext cx="195072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5</a:t>
            </a:r>
            <a:endParaRPr lang="en-US"/>
          </a:p>
        </p:txBody>
      </p:sp>
      <p:sp>
        <p:nvSpPr>
          <p:cNvPr id="106" name="Text Placeholder 4"/>
          <p:cNvSpPr>
            <a:spLocks noGrp="1"/>
          </p:cNvSpPr>
          <p:nvPr userDrawn="1">
            <p:ph type="body" sz="quarter" idx="43" hasCustomPrompt="1"/>
          </p:nvPr>
        </p:nvSpPr>
        <p:spPr>
          <a:xfrm>
            <a:off x="9909287" y="4997525"/>
            <a:ext cx="195072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6</a:t>
            </a:r>
            <a:endParaRPr lang="en-US"/>
          </a:p>
        </p:txBody>
      </p:sp>
      <p:sp>
        <p:nvSpPr>
          <p:cNvPr id="107" name="Text Placeholder 33"/>
          <p:cNvSpPr>
            <a:spLocks noGrp="1"/>
          </p:cNvSpPr>
          <p:nvPr userDrawn="1">
            <p:ph type="body" sz="quarter" idx="44" hasCustomPrompt="1"/>
          </p:nvPr>
        </p:nvSpPr>
        <p:spPr>
          <a:xfrm>
            <a:off x="350759" y="3641020"/>
            <a:ext cx="1219200" cy="666391"/>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Vision Alignment</a:t>
            </a:r>
            <a:endParaRPr lang="en-US"/>
          </a:p>
          <a:p>
            <a:pPr marL="0" lvl="0" indent="0">
              <a:buNone/>
            </a:pPr>
            <a:r>
              <a:rPr lang="en-US"/>
              <a:t>Initial Onboarding</a:t>
            </a:r>
            <a:endParaRPr lang="en-US"/>
          </a:p>
        </p:txBody>
      </p:sp>
      <p:pic>
        <p:nvPicPr>
          <p:cNvPr id="39" name="Picture 3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meline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9" name="Text Placeholder 2"/>
          <p:cNvSpPr>
            <a:spLocks noGrp="1"/>
          </p:cNvSpPr>
          <p:nvPr>
            <p:ph type="body" sz="quarter" idx="45" hasCustomPrompt="1"/>
          </p:nvPr>
        </p:nvSpPr>
        <p:spPr>
          <a:xfrm>
            <a:off x="350759" y="1165013"/>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ACTIVITIES</a:t>
            </a:r>
            <a:endParaRPr lang="en-US"/>
          </a:p>
        </p:txBody>
      </p:sp>
      <p:sp>
        <p:nvSpPr>
          <p:cNvPr id="40" name="Text Placeholder 2"/>
          <p:cNvSpPr>
            <a:spLocks noGrp="1"/>
          </p:cNvSpPr>
          <p:nvPr>
            <p:ph type="body" sz="quarter" idx="16" hasCustomPrompt="1"/>
          </p:nvPr>
        </p:nvSpPr>
        <p:spPr>
          <a:xfrm>
            <a:off x="350759"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0" name="Text Placeholder 2"/>
          <p:cNvSpPr>
            <a:spLocks noGrp="1"/>
          </p:cNvSpPr>
          <p:nvPr>
            <p:ph type="body" sz="quarter" idx="21" hasCustomPrompt="1"/>
          </p:nvPr>
        </p:nvSpPr>
        <p:spPr>
          <a:xfrm>
            <a:off x="5069063"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1" name="Text Placeholder 2"/>
          <p:cNvSpPr>
            <a:spLocks noGrp="1"/>
          </p:cNvSpPr>
          <p:nvPr>
            <p:ph type="body" sz="quarter" idx="22" hasCustomPrompt="1"/>
          </p:nvPr>
        </p:nvSpPr>
        <p:spPr>
          <a:xfrm>
            <a:off x="9787367"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2" name="Text Placeholder 2"/>
          <p:cNvSpPr>
            <a:spLocks noGrp="1"/>
          </p:cNvSpPr>
          <p:nvPr>
            <p:ph type="body" sz="quarter" idx="26" hasCustomPrompt="1"/>
          </p:nvPr>
        </p:nvSpPr>
        <p:spPr>
          <a:xfrm>
            <a:off x="2709911"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5" name="Text Placeholder 2"/>
          <p:cNvSpPr>
            <a:spLocks noGrp="1"/>
          </p:cNvSpPr>
          <p:nvPr>
            <p:ph type="body" sz="quarter" idx="29" hasCustomPrompt="1"/>
          </p:nvPr>
        </p:nvSpPr>
        <p:spPr>
          <a:xfrm>
            <a:off x="7428215"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6" name="Rounded Rectangle"/>
          <p:cNvSpPr/>
          <p:nvPr userDrawn="1"/>
        </p:nvSpPr>
        <p:spPr>
          <a:xfrm>
            <a:off x="3117381" y="1855999"/>
            <a:ext cx="3993719" cy="365760"/>
          </a:xfrm>
          <a:prstGeom prst="roundRect">
            <a:avLst>
              <a:gd name="adj" fmla="val 26025"/>
            </a:avLst>
          </a:prstGeom>
          <a:solidFill>
            <a:schemeClr val="accent3"/>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7" name="Rounded Rectangle"/>
          <p:cNvSpPr/>
          <p:nvPr userDrawn="1"/>
        </p:nvSpPr>
        <p:spPr>
          <a:xfrm>
            <a:off x="7170751" y="1855999"/>
            <a:ext cx="19827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8" name="Rounded Rectangle"/>
          <p:cNvSpPr/>
          <p:nvPr userDrawn="1"/>
        </p:nvSpPr>
        <p:spPr>
          <a:xfrm>
            <a:off x="2036858" y="2694392"/>
            <a:ext cx="4568100" cy="365760"/>
          </a:xfrm>
          <a:prstGeom prst="roundRect">
            <a:avLst>
              <a:gd name="adj" fmla="val 26025"/>
            </a:avLst>
          </a:prstGeom>
          <a:solidFill>
            <a:schemeClr val="accent2"/>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9" name="Rounded Rectangle"/>
          <p:cNvSpPr/>
          <p:nvPr userDrawn="1"/>
        </p:nvSpPr>
        <p:spPr>
          <a:xfrm>
            <a:off x="9787368" y="2694392"/>
            <a:ext cx="1132027" cy="365760"/>
          </a:xfrm>
          <a:prstGeom prst="roundRect">
            <a:avLst>
              <a:gd name="adj" fmla="val 26025"/>
            </a:avLst>
          </a:prstGeom>
          <a:solidFill>
            <a:schemeClr val="accent5"/>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0" name="Rounded Rectangle"/>
          <p:cNvSpPr/>
          <p:nvPr userDrawn="1"/>
        </p:nvSpPr>
        <p:spPr>
          <a:xfrm>
            <a:off x="9153534" y="1855999"/>
            <a:ext cx="10113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nvGrpSpPr>
          <p:cNvPr id="81" name="Group"/>
          <p:cNvGrpSpPr/>
          <p:nvPr userDrawn="1"/>
        </p:nvGrpSpPr>
        <p:grpSpPr>
          <a:xfrm>
            <a:off x="350759" y="1855999"/>
            <a:ext cx="2055608" cy="366000"/>
            <a:chOff x="0" y="0"/>
            <a:chExt cx="4111214" cy="731999"/>
          </a:xfrm>
          <a:solidFill>
            <a:schemeClr val="accent1"/>
          </a:solidFill>
        </p:grpSpPr>
        <p:sp>
          <p:nvSpPr>
            <p:cNvPr id="82" name="Rounded Rectangle"/>
            <p:cNvSpPr/>
            <p:nvPr/>
          </p:nvSpPr>
          <p:spPr>
            <a:xfrm>
              <a:off x="905414" y="0"/>
              <a:ext cx="32058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3" name="Rounded Rectangle"/>
            <p:cNvSpPr/>
            <p:nvPr/>
          </p:nvSpPr>
          <p:spPr>
            <a:xfrm>
              <a:off x="0" y="0"/>
              <a:ext cx="8772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grpSp>
        <p:nvGrpSpPr>
          <p:cNvPr id="2" name="Group 1"/>
          <p:cNvGrpSpPr/>
          <p:nvPr userDrawn="1"/>
        </p:nvGrpSpPr>
        <p:grpSpPr>
          <a:xfrm>
            <a:off x="350759" y="2426959"/>
            <a:ext cx="11509248" cy="158496"/>
            <a:chOff x="263069" y="1920260"/>
            <a:chExt cx="8631936" cy="118872"/>
          </a:xfrm>
        </p:grpSpPr>
        <p:sp>
          <p:nvSpPr>
            <p:cNvPr id="55" name="Google Shape;2115;p252"/>
            <p:cNvSpPr/>
            <p:nvPr/>
          </p:nvSpPr>
          <p:spPr>
            <a:xfrm>
              <a:off x="263069" y="1979696"/>
              <a:ext cx="8631936" cy="0"/>
            </a:xfrm>
            <a:prstGeom prst="line">
              <a:avLst/>
            </a:prstGeom>
            <a:ln w="63500">
              <a:solidFill>
                <a:schemeClr val="bg2">
                  <a:lumMod val="90000"/>
                </a:schemeClr>
              </a:solidFill>
              <a:tailEnd type="triangle"/>
            </a:ln>
          </p:spPr>
          <p:txBody>
            <a:bodyPr tIns="34290" bIns="34290"/>
            <a:lstStyle/>
            <a:p>
              <a:pPr lvl="0" defTabSz="914400">
                <a:lnSpc>
                  <a:spcPct val="100000"/>
                </a:lnSpc>
              </a:pPr>
              <a:endParaRPr sz="1400">
                <a:latin typeface="Arial" panose="020B0604020202090204" pitchFamily="34" charset="0"/>
                <a:cs typeface="Arial" panose="020B0604020202090204" pitchFamily="34" charset="0"/>
              </a:endParaRPr>
            </a:p>
          </p:txBody>
        </p:sp>
        <p:sp>
          <p:nvSpPr>
            <p:cNvPr id="84" name="Google Shape;2474;p269"/>
            <p:cNvSpPr/>
            <p:nvPr userDrawn="1"/>
          </p:nvSpPr>
          <p:spPr>
            <a:xfrm>
              <a:off x="263069" y="1920260"/>
              <a:ext cx="118872" cy="118872"/>
            </a:xfrm>
            <a:prstGeom prst="ellipse">
              <a:avLst/>
            </a:prstGeom>
            <a:solidFill>
              <a:schemeClr val="tx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5" name="Google Shape;2474;p269"/>
            <p:cNvSpPr/>
            <p:nvPr userDrawn="1"/>
          </p:nvSpPr>
          <p:spPr>
            <a:xfrm>
              <a:off x="2032433" y="1920260"/>
              <a:ext cx="118872" cy="118872"/>
            </a:xfrm>
            <a:prstGeom prst="ellipse">
              <a:avLst/>
            </a:prstGeom>
            <a:solidFill>
              <a:schemeClr val="accent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6" name="Google Shape;2474;p269"/>
            <p:cNvSpPr/>
            <p:nvPr userDrawn="1"/>
          </p:nvSpPr>
          <p:spPr>
            <a:xfrm>
              <a:off x="3801797" y="1920260"/>
              <a:ext cx="118872" cy="118872"/>
            </a:xfrm>
            <a:prstGeom prst="ellipse">
              <a:avLst/>
            </a:prstGeom>
            <a:solidFill>
              <a:schemeClr val="accent3"/>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7" name="Google Shape;2474;p269"/>
            <p:cNvSpPr/>
            <p:nvPr userDrawn="1"/>
          </p:nvSpPr>
          <p:spPr>
            <a:xfrm>
              <a:off x="5571161" y="1920260"/>
              <a:ext cx="118872" cy="118872"/>
            </a:xfrm>
            <a:prstGeom prst="ellipse">
              <a:avLst/>
            </a:prstGeom>
            <a:solidFill>
              <a:schemeClr val="accent4"/>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8" name="Google Shape;2474;p269"/>
            <p:cNvSpPr/>
            <p:nvPr userDrawn="1"/>
          </p:nvSpPr>
          <p:spPr>
            <a:xfrm>
              <a:off x="7340525" y="1920260"/>
              <a:ext cx="118872" cy="118872"/>
            </a:xfrm>
            <a:prstGeom prst="ellipse">
              <a:avLst/>
            </a:prstGeom>
            <a:solidFill>
              <a:schemeClr val="accent5"/>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grpSp>
      <p:pic>
        <p:nvPicPr>
          <p:cNvPr id="42" name="Picture 4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 name="Text Placeholder 3"/>
          <p:cNvSpPr>
            <a:spLocks noGrp="1"/>
          </p:cNvSpPr>
          <p:nvPr>
            <p:ph type="body" sz="quarter" idx="46" hasCustomPrompt="1"/>
          </p:nvPr>
        </p:nvSpPr>
        <p:spPr>
          <a:xfrm>
            <a:off x="350759"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6" name="Text Placeholder 3"/>
          <p:cNvSpPr>
            <a:spLocks noGrp="1"/>
          </p:cNvSpPr>
          <p:nvPr>
            <p:ph type="body" sz="quarter" idx="47" hasCustomPrompt="1"/>
          </p:nvPr>
        </p:nvSpPr>
        <p:spPr>
          <a:xfrm>
            <a:off x="2709911"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7" name="Text Placeholder 3"/>
          <p:cNvSpPr>
            <a:spLocks noGrp="1"/>
          </p:cNvSpPr>
          <p:nvPr>
            <p:ph type="body" sz="quarter" idx="48" hasCustomPrompt="1"/>
          </p:nvPr>
        </p:nvSpPr>
        <p:spPr>
          <a:xfrm>
            <a:off x="5069063"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3" name="Text Placeholder 3"/>
          <p:cNvSpPr>
            <a:spLocks noGrp="1"/>
          </p:cNvSpPr>
          <p:nvPr>
            <p:ph type="body" sz="quarter" idx="49" hasCustomPrompt="1"/>
          </p:nvPr>
        </p:nvSpPr>
        <p:spPr>
          <a:xfrm>
            <a:off x="7428215"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4" name="Text Placeholder 3"/>
          <p:cNvSpPr>
            <a:spLocks noGrp="1"/>
          </p:cNvSpPr>
          <p:nvPr>
            <p:ph type="body" sz="quarter" idx="50" hasCustomPrompt="1"/>
          </p:nvPr>
        </p:nvSpPr>
        <p:spPr>
          <a:xfrm>
            <a:off x="9787367"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ase Study_1">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5" name="Picture 4" descr="A picture containing text, display, electronics, screenshot&#10;&#10;Description automatically generated"/>
          <p:cNvPicPr>
            <a:picLocks noChangeAspect="1"/>
          </p:cNvPicPr>
          <p:nvPr userDrawn="1"/>
        </p:nvPicPr>
        <p:blipFill>
          <a:blip r:embed="rId2"/>
          <a:stretch>
            <a:fillRect/>
          </a:stretch>
        </p:blipFill>
        <p:spPr>
          <a:xfrm>
            <a:off x="5537202" y="728133"/>
            <a:ext cx="6349207" cy="5358731"/>
          </a:xfrm>
          <a:prstGeom prst="rect">
            <a:avLst/>
          </a:prstGeom>
        </p:spPr>
      </p:pic>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772727" y="1052946"/>
            <a:ext cx="5892800" cy="3343564"/>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ase Study_2">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1" name="Picture 20" descr="A picture containing graphical user interface&#10;&#10;Description automatically generated"/>
          <p:cNvPicPr>
            <a:picLocks noChangeAspect="1"/>
          </p:cNvPicPr>
          <p:nvPr userDrawn="1"/>
        </p:nvPicPr>
        <p:blipFill>
          <a:blip r:embed="rId2" cstate="print"/>
          <a:stretch>
            <a:fillRect/>
          </a:stretch>
        </p:blipFill>
        <p:spPr>
          <a:xfrm>
            <a:off x="5288367" y="1191249"/>
            <a:ext cx="5131984" cy="6830968"/>
          </a:xfrm>
          <a:prstGeom prst="rect">
            <a:avLst/>
          </a:prstGeom>
        </p:spPr>
      </p:pic>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0" name="Picture 1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680366" y="1514764"/>
            <a:ext cx="4331855" cy="5532581"/>
          </a:xfrm>
          <a:prstGeom prst="roundRect">
            <a:avLst>
              <a:gd name="adj" fmla="val 1990"/>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Case Study_3">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36576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2" name="Google Shape;345;p56" descr="Google Shape;345;p56"/>
          <p:cNvPicPr>
            <a:picLocks noChangeAspect="1"/>
          </p:cNvPicPr>
          <p:nvPr userDrawn="1"/>
        </p:nvPicPr>
        <p:blipFill>
          <a:blip r:embed="rId2" cstate="print"/>
          <a:stretch>
            <a:fillRect/>
          </a:stretch>
        </p:blipFill>
        <p:spPr>
          <a:xfrm flipH="1">
            <a:off x="3501060" y="-1246314"/>
            <a:ext cx="5669489" cy="9691436"/>
          </a:xfrm>
          <a:prstGeom prst="rect">
            <a:avLst/>
          </a:prstGeom>
          <a:ln w="12700">
            <a:miter lim="400000"/>
            <a:headEnd/>
            <a:tailEnd/>
          </a:ln>
        </p:spPr>
      </p:pic>
      <p:pic>
        <p:nvPicPr>
          <p:cNvPr id="23" name="Picture 22" descr="A picture containing text, monitor, set&#10;&#10;Description automatically generated"/>
          <p:cNvPicPr>
            <a:picLocks noChangeAspect="1"/>
          </p:cNvPicPr>
          <p:nvPr userDrawn="1"/>
        </p:nvPicPr>
        <p:blipFill>
          <a:blip r:embed="rId3"/>
          <a:stretch>
            <a:fillRect/>
          </a:stretch>
        </p:blipFill>
        <p:spPr>
          <a:xfrm>
            <a:off x="5134951" y="1044418"/>
            <a:ext cx="2509357" cy="4801212"/>
          </a:xfrm>
          <a:prstGeom prst="rect">
            <a:avLst/>
          </a:prstGeom>
        </p:spPr>
      </p:pic>
      <p:sp>
        <p:nvSpPr>
          <p:cNvPr id="28" name="Text Placeholder 28"/>
          <p:cNvSpPr>
            <a:spLocks noGrp="1"/>
          </p:cNvSpPr>
          <p:nvPr>
            <p:ph type="body" sz="quarter" idx="34" hasCustomPrompt="1"/>
          </p:nvPr>
        </p:nvSpPr>
        <p:spPr>
          <a:xfrm>
            <a:off x="350757" y="2504919"/>
            <a:ext cx="36576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1" name="Picture 20"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411895" y="1405468"/>
            <a:ext cx="1866053" cy="4050453"/>
          </a:xfrm>
          <a:prstGeom prst="roundRect">
            <a:avLst>
              <a:gd name="adj" fmla="val 9382"/>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Case Study_4">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84025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 name="Picture 2" descr="A picture containing text, display, electronics, screenshot&#10;&#10;Description automatically generated"/>
          <p:cNvPicPr>
            <a:picLocks noChangeAspect="1"/>
          </p:cNvPicPr>
          <p:nvPr userDrawn="1"/>
        </p:nvPicPr>
        <p:blipFill>
          <a:blip r:embed="rId2"/>
          <a:stretch>
            <a:fillRect/>
          </a:stretch>
        </p:blipFill>
        <p:spPr>
          <a:xfrm>
            <a:off x="-795865" y="1185333"/>
            <a:ext cx="6349207" cy="5358731"/>
          </a:xfrm>
          <a:prstGeom prst="rect">
            <a:avLst/>
          </a:prstGeom>
        </p:spPr>
      </p:pic>
      <p:pic>
        <p:nvPicPr>
          <p:cNvPr id="32" name="Picture 3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4" name="Picture Placeholder 3"/>
          <p:cNvSpPr>
            <a:spLocks noGrp="1"/>
          </p:cNvSpPr>
          <p:nvPr>
            <p:ph type="pic" sz="quarter" idx="32"/>
          </p:nvPr>
        </p:nvSpPr>
        <p:spPr>
          <a:xfrm>
            <a:off x="-561974" y="1495425"/>
            <a:ext cx="5905500" cy="3352800"/>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ase Study_5">
    <p:bg>
      <p:bgPr>
        <a:solidFill>
          <a:schemeClr val="bg1"/>
        </a:solidFill>
        <a:effectLst/>
      </p:bgPr>
    </p:bg>
    <p:spTree>
      <p:nvGrpSpPr>
        <p:cNvPr id="1" name=""/>
        <p:cNvGrpSpPr/>
        <p:nvPr/>
      </p:nvGrpSpPr>
      <p:grpSpPr>
        <a:xfrm>
          <a:off x="0" y="0"/>
          <a:ext cx="0" cy="0"/>
          <a:chOff x="0" y="0"/>
          <a:chExt cx="0" cy="0"/>
        </a:xfrm>
      </p:grpSpPr>
      <p:pic>
        <p:nvPicPr>
          <p:cNvPr id="34" name="Picture 33" descr="A picture containing graphical user interface&#10;&#10;Description automatically generated"/>
          <p:cNvPicPr>
            <a:picLocks noChangeAspect="1"/>
          </p:cNvPicPr>
          <p:nvPr userDrawn="1"/>
        </p:nvPicPr>
        <p:blipFill rotWithShape="1">
          <a:blip r:embed="rId2" cstate="print"/>
          <a:srcRect b="19150"/>
          <a:stretch>
            <a:fillRect/>
          </a:stretch>
        </p:blipFill>
        <p:spPr>
          <a:xfrm>
            <a:off x="206881" y="992296"/>
            <a:ext cx="5131984" cy="5522805"/>
          </a:xfrm>
          <a:prstGeom prst="rect">
            <a:avLst/>
          </a:prstGeom>
        </p:spPr>
      </p:pic>
      <p:sp>
        <p:nvSpPr>
          <p:cNvPr id="5" name="Picture Placeholder 4"/>
          <p:cNvSpPr>
            <a:spLocks noGrp="1"/>
          </p:cNvSpPr>
          <p:nvPr>
            <p:ph type="pic" sz="quarter" idx="32"/>
          </p:nvPr>
        </p:nvSpPr>
        <p:spPr>
          <a:xfrm>
            <a:off x="538482" y="1330960"/>
            <a:ext cx="4378961" cy="5189915"/>
          </a:xfrm>
          <a:custGeom>
            <a:avLst/>
            <a:gdLst>
              <a:gd name="connsiteX0" fmla="*/ 0 w 3284221"/>
              <a:gd name="connsiteY0" fmla="*/ 120662 h 3888105"/>
              <a:gd name="connsiteX1" fmla="*/ 120662 w 3284221"/>
              <a:gd name="connsiteY1" fmla="*/ 0 h 3888105"/>
              <a:gd name="connsiteX2" fmla="*/ 3163559 w 3284221"/>
              <a:gd name="connsiteY2" fmla="*/ 0 h 3888105"/>
              <a:gd name="connsiteX3" fmla="*/ 3284221 w 3284221"/>
              <a:gd name="connsiteY3" fmla="*/ 120662 h 3888105"/>
              <a:gd name="connsiteX4" fmla="*/ 3284221 w 3284221"/>
              <a:gd name="connsiteY4" fmla="*/ 3767443 h 3888105"/>
              <a:gd name="connsiteX5" fmla="*/ 3163559 w 3284221"/>
              <a:gd name="connsiteY5" fmla="*/ 3888105 h 3888105"/>
              <a:gd name="connsiteX6" fmla="*/ 120662 w 3284221"/>
              <a:gd name="connsiteY6" fmla="*/ 3888105 h 3888105"/>
              <a:gd name="connsiteX7" fmla="*/ 0 w 3284221"/>
              <a:gd name="connsiteY7" fmla="*/ 3767443 h 3888105"/>
              <a:gd name="connsiteX8" fmla="*/ 0 w 3284221"/>
              <a:gd name="connsiteY8" fmla="*/ 120662 h 3888105"/>
              <a:gd name="connsiteX0-1" fmla="*/ 0 w 3284221"/>
              <a:gd name="connsiteY0-2" fmla="*/ 120662 h 3888105"/>
              <a:gd name="connsiteX1-3" fmla="*/ 120662 w 3284221"/>
              <a:gd name="connsiteY1-4" fmla="*/ 0 h 3888105"/>
              <a:gd name="connsiteX2-5" fmla="*/ 3163559 w 3284221"/>
              <a:gd name="connsiteY2-6" fmla="*/ 0 h 3888105"/>
              <a:gd name="connsiteX3-7" fmla="*/ 3284221 w 3284221"/>
              <a:gd name="connsiteY3-8" fmla="*/ 120662 h 3888105"/>
              <a:gd name="connsiteX4-9" fmla="*/ 3284221 w 3284221"/>
              <a:gd name="connsiteY4-10" fmla="*/ 3767443 h 3888105"/>
              <a:gd name="connsiteX5-11" fmla="*/ 3163559 w 3284221"/>
              <a:gd name="connsiteY5-12" fmla="*/ 3888105 h 3888105"/>
              <a:gd name="connsiteX6-13" fmla="*/ 0 w 3284221"/>
              <a:gd name="connsiteY6-14" fmla="*/ 3767443 h 3888105"/>
              <a:gd name="connsiteX7-15" fmla="*/ 0 w 3284221"/>
              <a:gd name="connsiteY7-16" fmla="*/ 120662 h 3888105"/>
              <a:gd name="connsiteX0-17" fmla="*/ 0 w 3284221"/>
              <a:gd name="connsiteY0-18" fmla="*/ 120662 h 4223290"/>
              <a:gd name="connsiteX1-19" fmla="*/ 120662 w 3284221"/>
              <a:gd name="connsiteY1-20" fmla="*/ 0 h 4223290"/>
              <a:gd name="connsiteX2-21" fmla="*/ 3163559 w 3284221"/>
              <a:gd name="connsiteY2-22" fmla="*/ 0 h 4223290"/>
              <a:gd name="connsiteX3-23" fmla="*/ 3284221 w 3284221"/>
              <a:gd name="connsiteY3-24" fmla="*/ 120662 h 4223290"/>
              <a:gd name="connsiteX4-25" fmla="*/ 3284221 w 3284221"/>
              <a:gd name="connsiteY4-26" fmla="*/ 3767443 h 4223290"/>
              <a:gd name="connsiteX5-27" fmla="*/ 0 w 3284221"/>
              <a:gd name="connsiteY5-28" fmla="*/ 3767443 h 4223290"/>
              <a:gd name="connsiteX6-29" fmla="*/ 0 w 3284221"/>
              <a:gd name="connsiteY6-30" fmla="*/ 120662 h 4223290"/>
              <a:gd name="connsiteX0-31" fmla="*/ 0 w 3284221"/>
              <a:gd name="connsiteY0-32" fmla="*/ 120662 h 4038304"/>
              <a:gd name="connsiteX1-33" fmla="*/ 120662 w 3284221"/>
              <a:gd name="connsiteY1-34" fmla="*/ 0 h 4038304"/>
              <a:gd name="connsiteX2-35" fmla="*/ 3163559 w 3284221"/>
              <a:gd name="connsiteY2-36" fmla="*/ 0 h 4038304"/>
              <a:gd name="connsiteX3-37" fmla="*/ 3284221 w 3284221"/>
              <a:gd name="connsiteY3-38" fmla="*/ 120662 h 4038304"/>
              <a:gd name="connsiteX4-39" fmla="*/ 3284221 w 3284221"/>
              <a:gd name="connsiteY4-40" fmla="*/ 3767443 h 4038304"/>
              <a:gd name="connsiteX5-41" fmla="*/ 0 w 3284221"/>
              <a:gd name="connsiteY5-42" fmla="*/ 3767443 h 4038304"/>
              <a:gd name="connsiteX6-43" fmla="*/ 0 w 3284221"/>
              <a:gd name="connsiteY6-44" fmla="*/ 120662 h 4038304"/>
              <a:gd name="connsiteX0-45" fmla="*/ 0 w 3284221"/>
              <a:gd name="connsiteY0-46" fmla="*/ 120662 h 3767443"/>
              <a:gd name="connsiteX1-47" fmla="*/ 120662 w 3284221"/>
              <a:gd name="connsiteY1-48" fmla="*/ 0 h 3767443"/>
              <a:gd name="connsiteX2-49" fmla="*/ 3163559 w 3284221"/>
              <a:gd name="connsiteY2-50" fmla="*/ 0 h 3767443"/>
              <a:gd name="connsiteX3-51" fmla="*/ 3284221 w 3284221"/>
              <a:gd name="connsiteY3-52" fmla="*/ 120662 h 3767443"/>
              <a:gd name="connsiteX4-53" fmla="*/ 3284221 w 3284221"/>
              <a:gd name="connsiteY4-54" fmla="*/ 3767443 h 3767443"/>
              <a:gd name="connsiteX5-55" fmla="*/ 0 w 3284221"/>
              <a:gd name="connsiteY5-56" fmla="*/ 3767443 h 3767443"/>
              <a:gd name="connsiteX6-57" fmla="*/ 0 w 3284221"/>
              <a:gd name="connsiteY6-58" fmla="*/ 120662 h 37674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284221" h="3767443">
                <a:moveTo>
                  <a:pt x="0" y="120662"/>
                </a:moveTo>
                <a:cubicBezTo>
                  <a:pt x="0" y="54022"/>
                  <a:pt x="54022" y="0"/>
                  <a:pt x="120662" y="0"/>
                </a:cubicBezTo>
                <a:lnTo>
                  <a:pt x="3163559" y="0"/>
                </a:lnTo>
                <a:cubicBezTo>
                  <a:pt x="3230199" y="0"/>
                  <a:pt x="3284221" y="54022"/>
                  <a:pt x="3284221" y="120662"/>
                </a:cubicBezTo>
                <a:lnTo>
                  <a:pt x="3284221" y="3767443"/>
                </a:lnTo>
                <a:lnTo>
                  <a:pt x="0" y="3767443"/>
                </a:lnTo>
                <a:lnTo>
                  <a:pt x="0" y="120662"/>
                </a:lnTo>
                <a:close/>
              </a:path>
            </a:pathLst>
          </a:custGeom>
        </p:spPr>
        <p:txBody>
          <a:bodyPr anchor="ctr"/>
          <a:lstStyle>
            <a:lvl1pPr marL="0" indent="0" algn="ctr">
              <a:buNone/>
              <a:defRPr sz="1600"/>
            </a:lvl1pPr>
          </a:lstStyle>
          <a:p>
            <a:r>
              <a:rPr lang="en-US"/>
              <a:t>Click icon to add picture</a:t>
            </a:r>
            <a:endParaRPr lang="en-US"/>
          </a:p>
        </p:txBody>
      </p:sp>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65737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1" name="Picture 30"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_RightArc_Turquoise">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5313351" y="0"/>
            <a:ext cx="6878649" cy="6857744"/>
          </a:xfrm>
          <a:prstGeom prst="rect">
            <a:avLst/>
          </a:prstGeom>
        </p:spPr>
      </p:pic>
      <p:sp>
        <p:nvSpPr>
          <p:cNvPr id="2" name="Número de diapositiva"/>
          <p:cNvSpPr txBox="1">
            <a:spLocks noGrp="1"/>
          </p:cNvSpPr>
          <p:nvPr>
            <p:ph type="sldNum" sz="quarter" idx="4"/>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smtClean="0"/>
            </a:fld>
            <a:endParaRPr lang="en-US" dirty="0"/>
          </a:p>
        </p:txBody>
      </p:sp>
      <p:sp>
        <p:nvSpPr>
          <p:cNvPr id="4" name="Title 1"/>
          <p:cNvSpPr>
            <a:spLocks noGrp="1"/>
          </p:cNvSpPr>
          <p:nvPr>
            <p:ph type="title"/>
          </p:nvPr>
        </p:nvSpPr>
        <p:spPr>
          <a:xfrm>
            <a:off x="674742" y="882963"/>
            <a:ext cx="3938822" cy="2253919"/>
          </a:xfrm>
          <a:prstGeom prst="rect">
            <a:avLst/>
          </a:prstGeom>
        </p:spPr>
        <p:txBody>
          <a:bodyPr/>
          <a:lstStyle>
            <a:lvl1pPr>
              <a:defRPr b="1">
                <a:latin typeface="Tenorite" pitchFamily="2" charset="0"/>
              </a:defRPr>
            </a:lvl1pPr>
          </a:lstStyle>
          <a:p>
            <a:endParaRPr lang="en-US"/>
          </a:p>
        </p:txBody>
      </p:sp>
      <p:sp>
        <p:nvSpPr>
          <p:cNvPr id="19" name="Text Placeholder 2"/>
          <p:cNvSpPr>
            <a:spLocks noGrp="1"/>
          </p:cNvSpPr>
          <p:nvPr>
            <p:ph type="body" idx="30" hasCustomPrompt="1"/>
          </p:nvPr>
        </p:nvSpPr>
        <p:spPr>
          <a:xfrm>
            <a:off x="7156174" y="715315"/>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0" name="Text Placeholder 2"/>
          <p:cNvSpPr>
            <a:spLocks noGrp="1"/>
          </p:cNvSpPr>
          <p:nvPr>
            <p:ph type="body" idx="32" hasCustomPrompt="1"/>
          </p:nvPr>
        </p:nvSpPr>
        <p:spPr>
          <a:xfrm>
            <a:off x="7156174" y="1184543"/>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1" name="Text Placeholder 2"/>
          <p:cNvSpPr>
            <a:spLocks noGrp="1"/>
          </p:cNvSpPr>
          <p:nvPr>
            <p:ph type="body" idx="33" hasCustomPrompt="1"/>
          </p:nvPr>
        </p:nvSpPr>
        <p:spPr>
          <a:xfrm>
            <a:off x="7156174" y="2682660"/>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2" name="Text Placeholder 2"/>
          <p:cNvSpPr>
            <a:spLocks noGrp="1"/>
          </p:cNvSpPr>
          <p:nvPr>
            <p:ph type="body" idx="34" hasCustomPrompt="1"/>
          </p:nvPr>
        </p:nvSpPr>
        <p:spPr>
          <a:xfrm>
            <a:off x="7156174" y="3151888"/>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3" name="Text Placeholder 2"/>
          <p:cNvSpPr>
            <a:spLocks noGrp="1"/>
          </p:cNvSpPr>
          <p:nvPr>
            <p:ph type="body" idx="35" hasCustomPrompt="1"/>
          </p:nvPr>
        </p:nvSpPr>
        <p:spPr>
          <a:xfrm>
            <a:off x="7156174" y="4705423"/>
            <a:ext cx="3994422" cy="358293"/>
          </a:xfrm>
          <a:prstGeom prst="rect">
            <a:avLst/>
          </a:prstGeom>
        </p:spPr>
        <p:txBody>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4" name="Text Placeholder 2"/>
          <p:cNvSpPr>
            <a:spLocks noGrp="1"/>
          </p:cNvSpPr>
          <p:nvPr>
            <p:ph type="body" idx="36" hasCustomPrompt="1"/>
          </p:nvPr>
        </p:nvSpPr>
        <p:spPr>
          <a:xfrm>
            <a:off x="7156174" y="5174651"/>
            <a:ext cx="3994422" cy="564530"/>
          </a:xfrm>
          <a:prstGeom prst="rect">
            <a:avLst/>
          </a:prstGeom>
        </p:spPr>
        <p:txBody>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Infographics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Market Share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2" name="Circle"/>
          <p:cNvSpPr/>
          <p:nvPr userDrawn="1"/>
        </p:nvSpPr>
        <p:spPr>
          <a:xfrm>
            <a:off x="6747639" y="1261509"/>
            <a:ext cx="1544903" cy="1544903"/>
          </a:xfrm>
          <a:prstGeom prst="ellipse">
            <a:avLst/>
          </a:prstGeom>
          <a:solidFill>
            <a:schemeClr val="accent1"/>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6436974" y="3859229"/>
            <a:ext cx="2141031" cy="2141031"/>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4" name="Circle"/>
          <p:cNvSpPr/>
          <p:nvPr userDrawn="1"/>
        </p:nvSpPr>
        <p:spPr>
          <a:xfrm>
            <a:off x="5577335" y="2360247"/>
            <a:ext cx="2334716" cy="2334716"/>
          </a:xfrm>
          <a:prstGeom prst="ellipse">
            <a:avLst/>
          </a:prstGeom>
          <a:solidFill>
            <a:schemeClr val="accent2">
              <a:alpha val="7500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903015"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903015"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903015"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903015"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5" name="Text Placeholder 34"/>
          <p:cNvSpPr>
            <a:spLocks noGrp="1"/>
          </p:cNvSpPr>
          <p:nvPr>
            <p:ph type="body" sz="quarter" idx="22" hasCustomPrompt="1"/>
          </p:nvPr>
        </p:nvSpPr>
        <p:spPr>
          <a:xfrm>
            <a:off x="6851131" y="1817209"/>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50%</a:t>
            </a:r>
            <a:endParaRPr lang="en-US"/>
          </a:p>
        </p:txBody>
      </p:sp>
      <p:sp>
        <p:nvSpPr>
          <p:cNvPr id="36" name="Text Placeholder 34"/>
          <p:cNvSpPr>
            <a:spLocks noGrp="1"/>
          </p:cNvSpPr>
          <p:nvPr>
            <p:ph type="body" sz="quarter" idx="23" hasCustomPrompt="1"/>
          </p:nvPr>
        </p:nvSpPr>
        <p:spPr>
          <a:xfrm>
            <a:off x="6838528" y="471299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70%</a:t>
            </a:r>
            <a:endParaRPr lang="en-US"/>
          </a:p>
        </p:txBody>
      </p:sp>
      <p:sp>
        <p:nvSpPr>
          <p:cNvPr id="37" name="Text Placeholder 34"/>
          <p:cNvSpPr>
            <a:spLocks noGrp="1"/>
          </p:cNvSpPr>
          <p:nvPr>
            <p:ph type="body" sz="quarter" idx="24" hasCustomPrompt="1"/>
          </p:nvPr>
        </p:nvSpPr>
        <p:spPr>
          <a:xfrm>
            <a:off x="6075735" y="331085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endParaRPr lang="en-US"/>
          </a:p>
        </p:txBody>
      </p:sp>
      <p:sp>
        <p:nvSpPr>
          <p:cNvPr id="3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Infographics_2">
    <p:bg>
      <p:bgPr>
        <a:solidFill>
          <a:schemeClr val="bg1"/>
        </a:solidFill>
        <a:effectLst/>
      </p:bgPr>
    </p:bg>
    <p:spTree>
      <p:nvGrpSpPr>
        <p:cNvPr id="1" name=""/>
        <p:cNvGrpSpPr/>
        <p:nvPr/>
      </p:nvGrpSpPr>
      <p:grpSpPr>
        <a:xfrm>
          <a:off x="0" y="0"/>
          <a:ext cx="0" cy="0"/>
          <a:chOff x="0" y="0"/>
          <a:chExt cx="0" cy="0"/>
        </a:xfrm>
      </p:grpSpPr>
      <p:sp>
        <p:nvSpPr>
          <p:cNvPr id="63" name="Google Shape;3254;p320"/>
          <p:cNvSpPr/>
          <p:nvPr userDrawn="1"/>
        </p:nvSpPr>
        <p:spPr>
          <a:xfrm>
            <a:off x="7264401" y="3547181"/>
            <a:ext cx="782527" cy="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62" name="Google Shape;3254;p320"/>
          <p:cNvSpPr/>
          <p:nvPr userDrawn="1"/>
        </p:nvSpPr>
        <p:spPr>
          <a:xfrm>
            <a:off x="6947953" y="4334935"/>
            <a:ext cx="420091" cy="454925"/>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30" name="Google Shape;3254;p320"/>
          <p:cNvSpPr/>
          <p:nvPr userDrawn="1"/>
        </p:nvSpPr>
        <p:spPr>
          <a:xfrm flipV="1">
            <a:off x="6953381" y="2234516"/>
            <a:ext cx="391411" cy="48192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02336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4" name="Circle"/>
          <p:cNvSpPr/>
          <p:nvPr userDrawn="1"/>
        </p:nvSpPr>
        <p:spPr>
          <a:xfrm>
            <a:off x="4998499" y="2360247"/>
            <a:ext cx="2334716" cy="2334716"/>
          </a:xfrm>
          <a:prstGeom prst="ellipse">
            <a:avLst/>
          </a:prstGeom>
          <a:solidFill>
            <a:schemeClr val="tx2"/>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236580"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236580"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236580"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236580"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7" name="Text Placeholder 34"/>
          <p:cNvSpPr>
            <a:spLocks noGrp="1"/>
          </p:cNvSpPr>
          <p:nvPr>
            <p:ph type="body" sz="quarter" idx="24" hasCustomPrompt="1"/>
          </p:nvPr>
        </p:nvSpPr>
        <p:spPr>
          <a:xfrm>
            <a:off x="5287447" y="2966720"/>
            <a:ext cx="1756821" cy="1121765"/>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br>
              <a:rPr lang="en-US"/>
            </a:br>
            <a:r>
              <a:rPr lang="en-US"/>
              <a:t>Title</a:t>
            </a:r>
            <a:endParaRPr lang="en-US"/>
          </a:p>
        </p:txBody>
      </p:sp>
      <p:sp>
        <p:nvSpPr>
          <p:cNvPr id="59" name="Text Placeholder 38"/>
          <p:cNvSpPr>
            <a:spLocks noGrp="1"/>
          </p:cNvSpPr>
          <p:nvPr>
            <p:ph type="body" sz="quarter" idx="30" hasCustomPrompt="1"/>
          </p:nvPr>
        </p:nvSpPr>
        <p:spPr>
          <a:xfrm>
            <a:off x="7223997" y="1706061"/>
            <a:ext cx="670560" cy="668792"/>
          </a:xfrm>
          <a:prstGeom prst="ellipse">
            <a:avLst/>
          </a:prstGeom>
          <a:solidFill>
            <a:schemeClr val="accent1"/>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0" name="Text Placeholder 38"/>
          <p:cNvSpPr>
            <a:spLocks noGrp="1"/>
          </p:cNvSpPr>
          <p:nvPr>
            <p:ph type="body" sz="quarter" idx="32" hasCustomPrompt="1"/>
          </p:nvPr>
        </p:nvSpPr>
        <p:spPr>
          <a:xfrm>
            <a:off x="7223997" y="4639864"/>
            <a:ext cx="670560" cy="668792"/>
          </a:xfrm>
          <a:prstGeom prst="ellipse">
            <a:avLst/>
          </a:prstGeom>
          <a:solidFill>
            <a:schemeClr val="accent3"/>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1" name="Text Placeholder 38"/>
          <p:cNvSpPr>
            <a:spLocks noGrp="1"/>
          </p:cNvSpPr>
          <p:nvPr>
            <p:ph type="body" sz="quarter" idx="33" hasCustomPrompt="1"/>
          </p:nvPr>
        </p:nvSpPr>
        <p:spPr>
          <a:xfrm>
            <a:off x="7999457" y="3212785"/>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5" name="Text Placeholder 28"/>
          <p:cNvSpPr>
            <a:spLocks noGrp="1"/>
          </p:cNvSpPr>
          <p:nvPr>
            <p:ph type="body" sz="quarter" idx="34" hasCustomPrompt="1"/>
          </p:nvPr>
        </p:nvSpPr>
        <p:spPr>
          <a:xfrm>
            <a:off x="350757" y="2504919"/>
            <a:ext cx="402336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Infographics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7" y="345075"/>
            <a:ext cx="11509248"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Headline goes here</a:t>
            </a:r>
            <a:endParaRPr lang="en-US"/>
          </a:p>
        </p:txBody>
      </p:sp>
      <p:sp>
        <p:nvSpPr>
          <p:cNvPr id="35" name="Circle"/>
          <p:cNvSpPr/>
          <p:nvPr userDrawn="1"/>
        </p:nvSpPr>
        <p:spPr>
          <a:xfrm>
            <a:off x="819685"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6" name="Circle"/>
          <p:cNvSpPr/>
          <p:nvPr userDrawn="1"/>
        </p:nvSpPr>
        <p:spPr>
          <a:xfrm>
            <a:off x="5050309"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9" name="Circle"/>
          <p:cNvSpPr/>
          <p:nvPr userDrawn="1"/>
        </p:nvSpPr>
        <p:spPr>
          <a:xfrm>
            <a:off x="9280933"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42" name="Text Placeholder 20"/>
          <p:cNvSpPr>
            <a:spLocks noGrp="1"/>
          </p:cNvSpPr>
          <p:nvPr>
            <p:ph type="body" sz="quarter" idx="15" hasCustomPrompt="1"/>
          </p:nvPr>
        </p:nvSpPr>
        <p:spPr>
          <a:xfrm>
            <a:off x="1024688"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3" name="Text Placeholder 20"/>
          <p:cNvSpPr>
            <a:spLocks noGrp="1"/>
          </p:cNvSpPr>
          <p:nvPr>
            <p:ph type="body" sz="quarter" idx="16" hasCustomPrompt="1"/>
          </p:nvPr>
        </p:nvSpPr>
        <p:spPr>
          <a:xfrm>
            <a:off x="5255312"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4" name="Text Placeholder 20"/>
          <p:cNvSpPr>
            <a:spLocks noGrp="1"/>
          </p:cNvSpPr>
          <p:nvPr>
            <p:ph type="body" sz="quarter" idx="17" hasCustomPrompt="1"/>
          </p:nvPr>
        </p:nvSpPr>
        <p:spPr>
          <a:xfrm>
            <a:off x="9485936"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54" name="Text Placeholder 26"/>
          <p:cNvSpPr>
            <a:spLocks noGrp="1"/>
          </p:cNvSpPr>
          <p:nvPr>
            <p:ph type="body" sz="quarter" idx="18" hasCustomPrompt="1"/>
          </p:nvPr>
        </p:nvSpPr>
        <p:spPr>
          <a:xfrm>
            <a:off x="350757"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5" name="Text Placeholder 28"/>
          <p:cNvSpPr>
            <a:spLocks noGrp="1"/>
          </p:cNvSpPr>
          <p:nvPr>
            <p:ph type="body" sz="quarter" idx="19" hasCustomPrompt="1"/>
          </p:nvPr>
        </p:nvSpPr>
        <p:spPr>
          <a:xfrm>
            <a:off x="350757"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6" name="Text Placeholder 26"/>
          <p:cNvSpPr>
            <a:spLocks noGrp="1"/>
          </p:cNvSpPr>
          <p:nvPr>
            <p:ph type="body" sz="quarter" idx="20" hasCustomPrompt="1"/>
          </p:nvPr>
        </p:nvSpPr>
        <p:spPr>
          <a:xfrm>
            <a:off x="4581381"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7" name="Text Placeholder 28"/>
          <p:cNvSpPr>
            <a:spLocks noGrp="1"/>
          </p:cNvSpPr>
          <p:nvPr>
            <p:ph type="body" sz="quarter" idx="21" hasCustomPrompt="1"/>
          </p:nvPr>
        </p:nvSpPr>
        <p:spPr>
          <a:xfrm>
            <a:off x="4581381"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8" name="Text Placeholder 26"/>
          <p:cNvSpPr>
            <a:spLocks noGrp="1"/>
          </p:cNvSpPr>
          <p:nvPr>
            <p:ph type="body" sz="quarter" idx="22" hasCustomPrompt="1"/>
          </p:nvPr>
        </p:nvSpPr>
        <p:spPr>
          <a:xfrm>
            <a:off x="8812005"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64" name="Text Placeholder 28"/>
          <p:cNvSpPr>
            <a:spLocks noGrp="1"/>
          </p:cNvSpPr>
          <p:nvPr>
            <p:ph type="body" sz="quarter" idx="23" hasCustomPrompt="1"/>
          </p:nvPr>
        </p:nvSpPr>
        <p:spPr>
          <a:xfrm>
            <a:off x="8812005"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65" name="Google Shape;3254;p320"/>
          <p:cNvSpPr/>
          <p:nvPr userDrawn="1"/>
        </p:nvSpPr>
        <p:spPr>
          <a:xfrm>
            <a:off x="7320282"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sp>
        <p:nvSpPr>
          <p:cNvPr id="66" name="Google Shape;3254;p320"/>
          <p:cNvSpPr/>
          <p:nvPr userDrawn="1"/>
        </p:nvSpPr>
        <p:spPr>
          <a:xfrm>
            <a:off x="3087099"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pic>
        <p:nvPicPr>
          <p:cNvPr id="29" name="Picture 2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Infographics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Services List</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40" name="Text Placeholder 30"/>
          <p:cNvSpPr>
            <a:spLocks noGrp="1"/>
          </p:cNvSpPr>
          <p:nvPr>
            <p:ph type="body" sz="quarter" idx="16" hasCustomPrompt="1"/>
          </p:nvPr>
        </p:nvSpPr>
        <p:spPr>
          <a:xfrm>
            <a:off x="7824682" y="1526601"/>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a:t>
            </a:r>
            <a:endParaRPr lang="en-US"/>
          </a:p>
        </p:txBody>
      </p:sp>
      <p:sp>
        <p:nvSpPr>
          <p:cNvPr id="41" name="Text Placeholder 30"/>
          <p:cNvSpPr>
            <a:spLocks noGrp="1"/>
          </p:cNvSpPr>
          <p:nvPr>
            <p:ph type="body" sz="quarter" idx="17" hasCustomPrompt="1"/>
          </p:nvPr>
        </p:nvSpPr>
        <p:spPr>
          <a:xfrm>
            <a:off x="7824682" y="3314347"/>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5" name="Text Placeholder 3"/>
          <p:cNvSpPr>
            <a:spLocks noGrp="1"/>
          </p:cNvSpPr>
          <p:nvPr>
            <p:ph type="body" sz="quarter" idx="22" hasCustomPrompt="1"/>
          </p:nvPr>
        </p:nvSpPr>
        <p:spPr>
          <a:xfrm>
            <a:off x="7824682" y="2944476"/>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57" name="Text Placeholder 38"/>
          <p:cNvSpPr>
            <a:spLocks noGrp="1"/>
          </p:cNvSpPr>
          <p:nvPr>
            <p:ph type="body" sz="quarter" idx="29" hasCustomPrompt="1"/>
          </p:nvPr>
        </p:nvSpPr>
        <p:spPr>
          <a:xfrm>
            <a:off x="6966257" y="296568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Infographics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3746928" y="1083737"/>
            <a:ext cx="4698147" cy="4698147"/>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597824" y="1934633"/>
            <a:ext cx="2996357" cy="299635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60419"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7840726"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60419"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840726"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#1</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#2</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#3</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#4</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022854" y="3017680"/>
            <a:ext cx="2146300"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CENTRAL POINT</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Infographics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053840" y="1390649"/>
            <a:ext cx="4084320" cy="408432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08836" y="1684617"/>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6924896" y="1408017"/>
            <a:ext cx="1365664" cy="1365664"/>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08836"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201494"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Infographic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124960" y="1461769"/>
            <a:ext cx="3942080" cy="394208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876804" y="2213613"/>
            <a:ext cx="2438397" cy="243839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3017679"/>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28" name="Text Placeholder 28"/>
          <p:cNvSpPr>
            <a:spLocks noGrp="1"/>
          </p:cNvSpPr>
          <p:nvPr>
            <p:ph type="body" sz="quarter" idx="18" hasCustomPrompt="1"/>
          </p:nvPr>
        </p:nvSpPr>
        <p:spPr>
          <a:xfrm>
            <a:off x="678979" y="3415151"/>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7886387" y="15320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0" hasCustomPrompt="1"/>
          </p:nvPr>
        </p:nvSpPr>
        <p:spPr>
          <a:xfrm>
            <a:off x="7886387" y="19295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1257613"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2" hasCustomPrompt="1"/>
          </p:nvPr>
        </p:nvSpPr>
        <p:spPr>
          <a:xfrm>
            <a:off x="1257613" y="50283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7886387"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4" name="Text Placeholder 28"/>
          <p:cNvSpPr>
            <a:spLocks noGrp="1"/>
          </p:cNvSpPr>
          <p:nvPr>
            <p:ph type="body" sz="quarter" idx="24" hasCustomPrompt="1"/>
          </p:nvPr>
        </p:nvSpPr>
        <p:spPr>
          <a:xfrm>
            <a:off x="7886387" y="50283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323844" y="3017680"/>
            <a:ext cx="1544317"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Title</a:t>
            </a:r>
            <a:endParaRPr lang="en-US"/>
          </a:p>
        </p:txBody>
      </p:sp>
      <p:sp>
        <p:nvSpPr>
          <p:cNvPr id="36" name="Oval 5"/>
          <p:cNvSpPr/>
          <p:nvPr userDrawn="1"/>
        </p:nvSpPr>
        <p:spPr>
          <a:xfrm>
            <a:off x="7709373" y="3132117"/>
            <a:ext cx="601385"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7" name="Oval 5"/>
          <p:cNvSpPr/>
          <p:nvPr userDrawn="1"/>
        </p:nvSpPr>
        <p:spPr>
          <a:xfrm>
            <a:off x="3891669" y="3132117"/>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8" name="Oval 37"/>
          <p:cNvSpPr/>
          <p:nvPr userDrawn="1"/>
        </p:nvSpPr>
        <p:spPr>
          <a:xfrm>
            <a:off x="6968657"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9" name="Oval 5"/>
          <p:cNvSpPr/>
          <p:nvPr userDrawn="1"/>
        </p:nvSpPr>
        <p:spPr>
          <a:xfrm>
            <a:off x="4503540"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0" name="Oval 5"/>
          <p:cNvSpPr/>
          <p:nvPr userDrawn="1"/>
        </p:nvSpPr>
        <p:spPr>
          <a:xfrm>
            <a:off x="4503540"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1" name="Oval 5"/>
          <p:cNvSpPr/>
          <p:nvPr userDrawn="1"/>
        </p:nvSpPr>
        <p:spPr>
          <a:xfrm>
            <a:off x="6968657"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2" name="Text Placeholder 26"/>
          <p:cNvSpPr>
            <a:spLocks noGrp="1"/>
          </p:cNvSpPr>
          <p:nvPr>
            <p:ph type="body" sz="quarter" idx="26" hasCustomPrompt="1"/>
          </p:nvPr>
        </p:nvSpPr>
        <p:spPr>
          <a:xfrm>
            <a:off x="1257613" y="15320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3" name="Text Placeholder 28"/>
          <p:cNvSpPr>
            <a:spLocks noGrp="1"/>
          </p:cNvSpPr>
          <p:nvPr>
            <p:ph type="body" sz="quarter" idx="27" hasCustomPrompt="1"/>
          </p:nvPr>
        </p:nvSpPr>
        <p:spPr>
          <a:xfrm>
            <a:off x="1257613" y="19295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44" name="Text Placeholder 26"/>
          <p:cNvSpPr>
            <a:spLocks noGrp="1"/>
          </p:cNvSpPr>
          <p:nvPr>
            <p:ph type="body" sz="quarter" idx="28" hasCustomPrompt="1"/>
          </p:nvPr>
        </p:nvSpPr>
        <p:spPr>
          <a:xfrm>
            <a:off x="8349779" y="3017679"/>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8" name="Text Placeholder 28"/>
          <p:cNvSpPr>
            <a:spLocks noGrp="1"/>
          </p:cNvSpPr>
          <p:nvPr>
            <p:ph type="body" sz="quarter" idx="29" hasCustomPrompt="1"/>
          </p:nvPr>
        </p:nvSpPr>
        <p:spPr>
          <a:xfrm>
            <a:off x="8349779" y="3415151"/>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49" name="Picture 4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nfographic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585752" y="-81250"/>
            <a:ext cx="7020499" cy="7020499"/>
          </a:xfrm>
          <a:prstGeom prst="ellipse">
            <a:avLst/>
          </a:prstGeom>
          <a:solidFill>
            <a:srgbClr val="E0E0E0"/>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pic>
        <p:nvPicPr>
          <p:cNvPr id="14" name="Google Shape;3238;p319" descr="Google Shape;3238;p319"/>
          <p:cNvPicPr>
            <a:picLocks noChangeAspect="1"/>
          </p:cNvPicPr>
          <p:nvPr userDrawn="1"/>
        </p:nvPicPr>
        <p:blipFill>
          <a:blip r:embed="rId2">
            <a:alphaModFix amt="35000"/>
          </a:blip>
          <a:stretch>
            <a:fillRect/>
          </a:stretch>
        </p:blipFill>
        <p:spPr>
          <a:xfrm>
            <a:off x="2311400" y="0"/>
            <a:ext cx="7569200" cy="6858000"/>
          </a:xfrm>
          <a:prstGeom prst="rect">
            <a:avLst/>
          </a:prstGeom>
          <a:ln w="12700">
            <a:miter lim="400000"/>
            <a:headEnd/>
            <a:tailEnd/>
          </a:ln>
        </p:spPr>
      </p:pic>
      <p:grpSp>
        <p:nvGrpSpPr>
          <p:cNvPr id="16" name="Group"/>
          <p:cNvGrpSpPr/>
          <p:nvPr userDrawn="1"/>
        </p:nvGrpSpPr>
        <p:grpSpPr>
          <a:xfrm>
            <a:off x="2" y="2516625"/>
            <a:ext cx="12192001" cy="2239619"/>
            <a:chOff x="0" y="0"/>
            <a:chExt cx="24384001" cy="4479234"/>
          </a:xfrm>
        </p:grpSpPr>
        <p:sp>
          <p:nvSpPr>
            <p:cNvPr id="22" name="Google Shape;3239;p319"/>
            <p:cNvSpPr/>
            <p:nvPr/>
          </p:nvSpPr>
          <p:spPr>
            <a:xfrm>
              <a:off x="0" y="0"/>
              <a:ext cx="9042983" cy="4479234"/>
            </a:xfrm>
            <a:prstGeom prst="rightArrow">
              <a:avLst>
                <a:gd name="adj1" fmla="val 50000"/>
                <a:gd name="adj2" fmla="val 50000"/>
              </a:avLst>
            </a:prstGeom>
            <a:solidFill>
              <a:schemeClr val="accent4"/>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3242;p319"/>
            <p:cNvSpPr/>
            <p:nvPr/>
          </p:nvSpPr>
          <p:spPr>
            <a:xfrm flipH="1">
              <a:off x="15341018" y="0"/>
              <a:ext cx="9042983" cy="4479234"/>
            </a:xfrm>
            <a:prstGeom prst="rightArrow">
              <a:avLst>
                <a:gd name="adj1" fmla="val 50000"/>
                <a:gd name="adj2" fmla="val 50000"/>
              </a:avLst>
            </a:prstGeom>
            <a:solidFill>
              <a:srgbClr val="4282FE"/>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4" name="Google Shape;3245;p319"/>
            <p:cNvSpPr txBox="1"/>
            <p:nvPr/>
          </p:nvSpPr>
          <p:spPr>
            <a:xfrm>
              <a:off x="7500186"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latin typeface="Proxima Nova Rg"/>
                  <a:ea typeface="Proxima Nova Rg"/>
                  <a:cs typeface="Proxima Nova Rg"/>
                  <a:sym typeface="Proxima Nova"/>
                </a:defRPr>
              </a:lvl1pPr>
            </a:lstStyle>
            <a:p>
              <a:r>
                <a:rPr sz="2800" b="0" i="0">
                  <a:solidFill>
                    <a:schemeClr val="tx2"/>
                  </a:solidFill>
                  <a:latin typeface="Arial" panose="020B0604020202090204" pitchFamily="34" charset="0"/>
                  <a:cs typeface="Arial" panose="020B0604020202090204" pitchFamily="34" charset="0"/>
                </a:rPr>
                <a:t>1</a:t>
              </a:r>
              <a:endParaRPr sz="2800" b="0" i="0">
                <a:solidFill>
                  <a:schemeClr val="tx2"/>
                </a:solidFill>
                <a:latin typeface="Arial" panose="020B0604020202090204" pitchFamily="34" charset="0"/>
                <a:cs typeface="Arial" panose="020B0604020202090204" pitchFamily="34" charset="0"/>
              </a:endParaRPr>
            </a:p>
          </p:txBody>
        </p:sp>
        <p:sp>
          <p:nvSpPr>
            <p:cNvPr id="26" name="Google Shape;3246;p319"/>
            <p:cNvSpPr txBox="1"/>
            <p:nvPr/>
          </p:nvSpPr>
          <p:spPr>
            <a:xfrm>
              <a:off x="16536489"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solidFill>
                    <a:srgbClr val="FFFFFF"/>
                  </a:solidFill>
                  <a:latin typeface="Proxima Nova Rg"/>
                  <a:ea typeface="Proxima Nova Rg"/>
                  <a:cs typeface="Proxima Nova Rg"/>
                  <a:sym typeface="Proxima Nova"/>
                </a:defRPr>
              </a:lvl1pPr>
            </a:lstStyle>
            <a:p>
              <a:r>
                <a:rPr sz="2800" b="0" i="0">
                  <a:latin typeface="Arial" panose="020B0604020202090204" pitchFamily="34" charset="0"/>
                  <a:cs typeface="Arial" panose="020B0604020202090204" pitchFamily="34" charset="0"/>
                </a:rPr>
                <a:t>2</a:t>
              </a:r>
              <a:endParaRPr sz="2800" b="0" i="0">
                <a:latin typeface="Arial" panose="020B0604020202090204" pitchFamily="34" charset="0"/>
                <a:cs typeface="Arial" panose="020B0604020202090204" pitchFamily="34" charset="0"/>
              </a:endParaRPr>
            </a:p>
          </p:txBody>
        </p:sp>
      </p:grpSp>
      <p:sp>
        <p:nvSpPr>
          <p:cNvPr id="29" name="Text Placeholder 26"/>
          <p:cNvSpPr>
            <a:spLocks noGrp="1"/>
          </p:cNvSpPr>
          <p:nvPr>
            <p:ph type="body" sz="quarter" idx="23" hasCustomPrompt="1"/>
          </p:nvPr>
        </p:nvSpPr>
        <p:spPr>
          <a:xfrm>
            <a:off x="356461" y="3191262"/>
            <a:ext cx="2926080" cy="307340"/>
          </a:xfrm>
          <a:prstGeom prst="rect">
            <a:avLst/>
          </a:prstGeom>
        </p:spPr>
        <p:txBody>
          <a:bodyPr anchor="ctr"/>
          <a:lstStyle>
            <a:lvl1pPr marL="0" indent="0" algn="l">
              <a:buNone/>
              <a:defRPr sz="1600" b="1">
                <a:solidFill>
                  <a:schemeClr val="tx2"/>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4" hasCustomPrompt="1"/>
          </p:nvPr>
        </p:nvSpPr>
        <p:spPr>
          <a:xfrm>
            <a:off x="356461" y="3570293"/>
            <a:ext cx="2926080" cy="427832"/>
          </a:xfrm>
          <a:prstGeom prst="rect">
            <a:avLst/>
          </a:prstGeom>
        </p:spPr>
        <p:txBody>
          <a:bodyPr/>
          <a:lstStyle>
            <a:lvl1pPr marL="0" indent="0" algn="l">
              <a:lnSpc>
                <a:spcPct val="100000"/>
              </a:lnSpc>
              <a:buNone/>
              <a:defRPr sz="1065">
                <a:solidFill>
                  <a:schemeClr val="tx2"/>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5" hasCustomPrompt="1"/>
          </p:nvPr>
        </p:nvSpPr>
        <p:spPr>
          <a:xfrm>
            <a:off x="8945247" y="3191262"/>
            <a:ext cx="2926080" cy="307340"/>
          </a:xfrm>
          <a:prstGeom prst="rect">
            <a:avLst/>
          </a:prstGeom>
        </p:spPr>
        <p:txBody>
          <a:bodyPr anchor="ctr"/>
          <a:lstStyle>
            <a:lvl1pPr marL="0" indent="0" algn="l">
              <a:buNone/>
              <a:defRPr sz="1600" b="1">
                <a:solidFill>
                  <a:schemeClr val="bg1"/>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6" hasCustomPrompt="1"/>
          </p:nvPr>
        </p:nvSpPr>
        <p:spPr>
          <a:xfrm>
            <a:off x="8945248" y="3570293"/>
            <a:ext cx="2926080" cy="427832"/>
          </a:xfrm>
          <a:prstGeom prst="rect">
            <a:avLst/>
          </a:prstGeom>
        </p:spPr>
        <p:txBody>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06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3" name="Picture 32"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1218567" y="1302938"/>
            <a:ext cx="9754869" cy="1039284"/>
          </a:xfrm>
          <a:prstGeom prst="rect">
            <a:avLst/>
          </a:prstGeom>
          <a:noFill/>
          <a:ln w="9525">
            <a:noFill/>
            <a:miter lim="800000"/>
          </a:ln>
        </p:spPr>
        <p:txBody>
          <a:bodyPr vert="horz" wrap="square" lIns="0" tIns="0" rIns="0" bIns="0" numCol="1" rtlCol="0" anchor="ctr" anchorCtr="0" compatLnSpc="1">
            <a:noAutofit/>
          </a:bodyPr>
          <a:lstStyle>
            <a:lvl1pPr algn="ctr">
              <a:defRPr lang="en-US" sz="4800" b="1" dirty="0">
                <a:solidFill>
                  <a:schemeClr val="tx2"/>
                </a:solidFill>
              </a:defRPr>
            </a:lvl1pPr>
          </a:lstStyle>
          <a:p>
            <a:pPr lvl="0" algn="ctr" defTabSz="824230">
              <a:spcBef>
                <a:spcPct val="0"/>
              </a:spcBef>
              <a:tabLst>
                <a:tab pos="608965" algn="l"/>
              </a:tabLst>
            </a:pPr>
            <a:r>
              <a:rPr lang="en-US"/>
              <a:t>Headline</a:t>
            </a:r>
            <a:endParaRPr 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h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Charts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Chart Placeholder 2"/>
          <p:cNvSpPr>
            <a:spLocks noGrp="1"/>
          </p:cNvSpPr>
          <p:nvPr>
            <p:ph type="chart" sz="quarter" idx="32"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buNone/>
              <a:defRPr lang="en-US" sz="4000" b="1"/>
            </a:lvl1pPr>
          </a:lstStyle>
          <a:p>
            <a:pPr marL="243840" lvl="0" indent="-243840">
              <a:lnSpc>
                <a:spcPct val="98000"/>
              </a:lnSpc>
              <a:buClr>
                <a:srgbClr val="00B0F0"/>
              </a:buClr>
              <a:tabLst>
                <a:tab pos="608965" algn="l"/>
              </a:tabLst>
            </a:pPr>
            <a:r>
              <a:rPr lang="en-US"/>
              <a:t>Insert Chart Here</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Smart 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Smart Art Slides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SmartArt Placeholder 2"/>
          <p:cNvSpPr>
            <a:spLocks noGrp="1"/>
          </p:cNvSpPr>
          <p:nvPr>
            <p:ph type="dgm" sz="quarter" idx="33"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lgn="r">
              <a:buNone/>
              <a:defRPr lang="en-US" sz="4000" b="1"/>
            </a:lvl1pPr>
          </a:lstStyle>
          <a:p>
            <a:pPr marL="243840" lvl="0" indent="-243840">
              <a:lnSpc>
                <a:spcPct val="98000"/>
              </a:lnSpc>
              <a:buClr>
                <a:srgbClr val="00B0F0"/>
              </a:buClr>
              <a:tabLst>
                <a:tab pos="608965" algn="l"/>
              </a:tabLst>
            </a:pPr>
            <a:r>
              <a:rPr lang="en-US"/>
              <a:t>Insert Smart Art Here</a:t>
            </a:r>
            <a:endParaRPr lang="en-US"/>
          </a:p>
        </p:txBody>
      </p:sp>
      <p:sp>
        <p:nvSpPr>
          <p:cNvPr id="1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dium_Left_Arc_WiproBlue">
    <p:spTree>
      <p:nvGrpSpPr>
        <p:cNvPr id="1" name=""/>
        <p:cNvGrpSpPr/>
        <p:nvPr/>
      </p:nvGrpSpPr>
      <p:grpSpPr>
        <a:xfrm>
          <a:off x="0" y="0"/>
          <a:ext cx="0" cy="0"/>
          <a:chOff x="0" y="0"/>
          <a:chExt cx="0" cy="0"/>
        </a:xfrm>
      </p:grpSpPr>
      <p:sp>
        <p:nvSpPr>
          <p:cNvPr id="6" name="Rectangle 6"/>
          <p:cNvSpPr/>
          <p:nvPr userDrawn="1"/>
        </p:nvSpPr>
        <p:spPr>
          <a:xfrm>
            <a:off x="0" y="448"/>
            <a:ext cx="5267211" cy="6857109"/>
          </a:xfrm>
          <a:prstGeom prst="rect">
            <a:avLst/>
          </a:prstGeom>
          <a:solidFill>
            <a:srgbClr val="341954"/>
          </a:solidFill>
          <a:ln w="12700">
            <a:miter lim="400000"/>
          </a:ln>
        </p:spPr>
        <p:txBody>
          <a:bodyPr lIns="45719" rIns="45719" anchor="ctr"/>
          <a:lstStyle/>
          <a:p>
            <a:pPr algn="ctr">
              <a:defRPr sz="1000">
                <a:solidFill>
                  <a:srgbClr val="FFFFFF"/>
                </a:solidFill>
              </a:defRPr>
            </a:pPr>
            <a:endParaRPr dirty="0">
              <a:latin typeface="Tenorite" pitchFamily="2" charset="0"/>
            </a:endParaRPr>
          </a:p>
        </p:txBody>
      </p:sp>
      <p:pic>
        <p:nvPicPr>
          <p:cNvPr id="7" name="Imagen 4" descr="Imagen 4"/>
          <p:cNvPicPr>
            <a:picLocks noChangeAspect="1"/>
          </p:cNvPicPr>
          <p:nvPr userDrawn="1"/>
        </p:nvPicPr>
        <p:blipFill rotWithShape="1">
          <a:blip r:embed="rId2" cstate="screen"/>
          <a:srcRect/>
          <a:stretch>
            <a:fillRect/>
          </a:stretch>
        </p:blipFill>
        <p:spPr>
          <a:xfrm rot="5400000">
            <a:off x="2037888" y="2100171"/>
            <a:ext cx="6857997" cy="2657662"/>
          </a:xfrm>
          <a:prstGeom prst="rect">
            <a:avLst/>
          </a:prstGeom>
          <a:ln w="12700">
            <a:miter lim="400000"/>
            <a:headEnd/>
            <a:tailEnd/>
          </a:ln>
        </p:spPr>
      </p:pic>
      <p:sp>
        <p:nvSpPr>
          <p:cNvPr id="1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2" name="Text Placeholder 2"/>
          <p:cNvSpPr>
            <a:spLocks noGrp="1"/>
          </p:cNvSpPr>
          <p:nvPr>
            <p:ph type="body" idx="32" hasCustomPrompt="1"/>
          </p:nvPr>
        </p:nvSpPr>
        <p:spPr>
          <a:xfrm>
            <a:off x="559270" y="617882"/>
            <a:ext cx="2500454" cy="1081964"/>
          </a:xfrm>
          <a:prstGeom prst="rect">
            <a:avLst/>
          </a:prstGeom>
        </p:spPr>
        <p:txBody>
          <a:bodyPr/>
          <a:lstStyle>
            <a:lvl1pPr marL="0" indent="0">
              <a:buNone/>
              <a:defRPr sz="36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Text Placeholder 2"/>
          <p:cNvSpPr>
            <a:spLocks noGrp="1"/>
          </p:cNvSpPr>
          <p:nvPr>
            <p:ph type="body" idx="60" hasCustomPrompt="1"/>
          </p:nvPr>
        </p:nvSpPr>
        <p:spPr>
          <a:xfrm>
            <a:off x="541738" y="1841522"/>
            <a:ext cx="2849855" cy="307852"/>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26" name="Text Placeholder 2"/>
          <p:cNvSpPr>
            <a:spLocks noGrp="1"/>
          </p:cNvSpPr>
          <p:nvPr>
            <p:ph type="body" idx="10" hasCustomPrompt="1"/>
          </p:nvPr>
        </p:nvSpPr>
        <p:spPr>
          <a:xfrm>
            <a:off x="556950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7" name="Text Placeholder 2"/>
          <p:cNvSpPr>
            <a:spLocks noGrp="1"/>
          </p:cNvSpPr>
          <p:nvPr>
            <p:ph type="body" idx="69" hasCustomPrompt="1"/>
          </p:nvPr>
        </p:nvSpPr>
        <p:spPr>
          <a:xfrm>
            <a:off x="557030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8" name="Text Placeholder 2"/>
          <p:cNvSpPr>
            <a:spLocks noGrp="1"/>
          </p:cNvSpPr>
          <p:nvPr>
            <p:ph type="body" idx="70" hasCustomPrompt="1"/>
          </p:nvPr>
        </p:nvSpPr>
        <p:spPr>
          <a:xfrm>
            <a:off x="7787648"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9" name="Text Placeholder 2"/>
          <p:cNvSpPr>
            <a:spLocks noGrp="1"/>
          </p:cNvSpPr>
          <p:nvPr>
            <p:ph type="body" idx="71" hasCustomPrompt="1"/>
          </p:nvPr>
        </p:nvSpPr>
        <p:spPr>
          <a:xfrm>
            <a:off x="778844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0" name="Text Placeholder 2"/>
          <p:cNvSpPr>
            <a:spLocks noGrp="1"/>
          </p:cNvSpPr>
          <p:nvPr>
            <p:ph type="body" idx="72" hasCustomPrompt="1"/>
          </p:nvPr>
        </p:nvSpPr>
        <p:spPr>
          <a:xfrm>
            <a:off x="1000654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1" name="Text Placeholder 2"/>
          <p:cNvSpPr>
            <a:spLocks noGrp="1"/>
          </p:cNvSpPr>
          <p:nvPr>
            <p:ph type="body" idx="73" hasCustomPrompt="1"/>
          </p:nvPr>
        </p:nvSpPr>
        <p:spPr>
          <a:xfrm>
            <a:off x="10007344"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2" name="Text Placeholder 2"/>
          <p:cNvSpPr>
            <a:spLocks noGrp="1"/>
          </p:cNvSpPr>
          <p:nvPr>
            <p:ph type="body" idx="74" hasCustomPrompt="1"/>
          </p:nvPr>
        </p:nvSpPr>
        <p:spPr>
          <a:xfrm>
            <a:off x="556950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3" name="Text Placeholder 2"/>
          <p:cNvSpPr>
            <a:spLocks noGrp="1"/>
          </p:cNvSpPr>
          <p:nvPr>
            <p:ph type="body" idx="75" hasCustomPrompt="1"/>
          </p:nvPr>
        </p:nvSpPr>
        <p:spPr>
          <a:xfrm>
            <a:off x="557030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4" name="Text Placeholder 2"/>
          <p:cNvSpPr>
            <a:spLocks noGrp="1"/>
          </p:cNvSpPr>
          <p:nvPr>
            <p:ph type="body" idx="76" hasCustomPrompt="1"/>
          </p:nvPr>
        </p:nvSpPr>
        <p:spPr>
          <a:xfrm>
            <a:off x="778764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5" name="Text Placeholder 2"/>
          <p:cNvSpPr>
            <a:spLocks noGrp="1"/>
          </p:cNvSpPr>
          <p:nvPr>
            <p:ph type="body" idx="77" hasCustomPrompt="1"/>
          </p:nvPr>
        </p:nvSpPr>
        <p:spPr>
          <a:xfrm>
            <a:off x="778844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6" name="Text Placeholder 2"/>
          <p:cNvSpPr>
            <a:spLocks noGrp="1"/>
          </p:cNvSpPr>
          <p:nvPr>
            <p:ph type="body" idx="78" hasCustomPrompt="1"/>
          </p:nvPr>
        </p:nvSpPr>
        <p:spPr>
          <a:xfrm>
            <a:off x="10006546"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7" name="Text Placeholder 2"/>
          <p:cNvSpPr>
            <a:spLocks noGrp="1"/>
          </p:cNvSpPr>
          <p:nvPr>
            <p:ph type="body" idx="79" hasCustomPrompt="1"/>
          </p:nvPr>
        </p:nvSpPr>
        <p:spPr>
          <a:xfrm>
            <a:off x="10007344"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8" name="Text Placeholder 2"/>
          <p:cNvSpPr>
            <a:spLocks noGrp="1"/>
          </p:cNvSpPr>
          <p:nvPr>
            <p:ph type="body" idx="80" hasCustomPrompt="1"/>
          </p:nvPr>
        </p:nvSpPr>
        <p:spPr>
          <a:xfrm>
            <a:off x="556950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9" name="Text Placeholder 2"/>
          <p:cNvSpPr>
            <a:spLocks noGrp="1"/>
          </p:cNvSpPr>
          <p:nvPr>
            <p:ph type="body" idx="81" hasCustomPrompt="1"/>
          </p:nvPr>
        </p:nvSpPr>
        <p:spPr>
          <a:xfrm>
            <a:off x="557030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0" name="Text Placeholder 2"/>
          <p:cNvSpPr>
            <a:spLocks noGrp="1"/>
          </p:cNvSpPr>
          <p:nvPr>
            <p:ph type="body" idx="82" hasCustomPrompt="1"/>
          </p:nvPr>
        </p:nvSpPr>
        <p:spPr>
          <a:xfrm>
            <a:off x="778764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41" name="Text Placeholder 2"/>
          <p:cNvSpPr>
            <a:spLocks noGrp="1"/>
          </p:cNvSpPr>
          <p:nvPr>
            <p:ph type="body" idx="83" hasCustomPrompt="1"/>
          </p:nvPr>
        </p:nvSpPr>
        <p:spPr>
          <a:xfrm>
            <a:off x="778844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2" name="Text Placeholder 2"/>
          <p:cNvSpPr>
            <a:spLocks noGrp="1"/>
          </p:cNvSpPr>
          <p:nvPr>
            <p:ph type="body" idx="84" hasCustomPrompt="1"/>
          </p:nvPr>
        </p:nvSpPr>
        <p:spPr>
          <a:xfrm>
            <a:off x="10006546"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43" name="Text Placeholder 2"/>
          <p:cNvSpPr>
            <a:spLocks noGrp="1"/>
          </p:cNvSpPr>
          <p:nvPr>
            <p:ph type="body" idx="85" hasCustomPrompt="1"/>
          </p:nvPr>
        </p:nvSpPr>
        <p:spPr>
          <a:xfrm>
            <a:off x="10007344"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1"/>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CHART</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5"/>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ASSET SLIDES</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Grid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4" name="Image" descr="Image"/>
          <p:cNvPicPr>
            <a:picLocks noChangeAspect="1"/>
          </p:cNvPicPr>
          <p:nvPr userDrawn="1"/>
        </p:nvPicPr>
        <p:blipFill>
          <a:blip r:embed="rId2"/>
          <a:stretch>
            <a:fillRect/>
          </a:stretch>
        </p:blipFill>
        <p:spPr>
          <a:xfrm>
            <a:off x="0" y="1"/>
            <a:ext cx="12192000" cy="6863883"/>
          </a:xfrm>
          <a:prstGeom prst="rect">
            <a:avLst/>
          </a:prstGeom>
          <a:ln w="12700">
            <a:miter lim="400000"/>
            <a:headEnd/>
            <a:tailEnd/>
          </a:ln>
        </p:spPr>
      </p:pic>
      <p:pic>
        <p:nvPicPr>
          <p:cNvPr id="16" name="Picture 1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Blank Page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6" name="Google Shape;950;p165"/>
          <p:cNvSpPr txBox="1"/>
          <p:nvPr userDrawn="1"/>
        </p:nvSpPr>
        <p:spPr>
          <a:xfrm>
            <a:off x="353907" y="3327724"/>
            <a:ext cx="5608320" cy="655532"/>
          </a:xfrm>
          <a:prstGeom prst="rect">
            <a:avLst/>
          </a:prstGeom>
          <a:ln w="12700">
            <a:miter lim="400000"/>
          </a:ln>
        </p:spPr>
        <p:txBody>
          <a:bodyPr lIns="36560" tIns="36560" rIns="36560" bIns="36560">
            <a:spAutoFit/>
          </a:bodyPr>
          <a:lstStyle>
            <a:lvl1pPr defTabSz="1648460">
              <a:lnSpc>
                <a:spcPct val="90000"/>
              </a:lnSpc>
              <a:defRPr sz="4200"/>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2" name="Google Shape;957;p165"/>
          <p:cNvSpPr txBox="1"/>
          <p:nvPr userDrawn="1"/>
        </p:nvSpPr>
        <p:spPr>
          <a:xfrm>
            <a:off x="353907" y="1576448"/>
            <a:ext cx="5608320" cy="655532"/>
          </a:xfrm>
          <a:prstGeom prst="rect">
            <a:avLst/>
          </a:prstGeom>
          <a:ln w="12700">
            <a:miter lim="400000"/>
          </a:ln>
        </p:spPr>
        <p:txBody>
          <a:bodyPr lIns="36560" tIns="36560" rIns="36560" bIns="36560">
            <a:spAutoFit/>
          </a:bodyPr>
          <a:lstStyle>
            <a:lvl1pPr defTabSz="1648460">
              <a:lnSpc>
                <a:spcPct val="90000"/>
              </a:lnSpc>
              <a:defRPr sz="4200" b="1"/>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3" name="Google Shape;958;p165"/>
          <p:cNvSpPr txBox="1"/>
          <p:nvPr userDrawn="1"/>
        </p:nvSpPr>
        <p:spPr>
          <a:xfrm>
            <a:off x="353907" y="915500"/>
            <a:ext cx="5608320" cy="517032"/>
          </a:xfrm>
          <a:prstGeom prst="rect">
            <a:avLst/>
          </a:prstGeom>
          <a:ln w="12700">
            <a:miter lim="400000"/>
          </a:ln>
        </p:spPr>
        <p:txBody>
          <a:bodyPr lIns="36560" tIns="36560" rIns="36560" bIns="36560">
            <a:spAutoFit/>
          </a:bodyPr>
          <a:lstStyle>
            <a:lvl1pPr defTabSz="1648460">
              <a:lnSpc>
                <a:spcPct val="90000"/>
              </a:lnSpc>
              <a:defRPr sz="6400" b="1"/>
            </a:lvl1pPr>
          </a:lstStyle>
          <a:p>
            <a:r>
              <a:rPr sz="3200">
                <a:latin typeface="Arial" panose="020B0604020202090204" pitchFamily="34" charset="0"/>
                <a:cs typeface="Arial" panose="020B0604020202090204" pitchFamily="34" charset="0"/>
              </a:rPr>
              <a:t>Arial Bold / Arial Regular</a:t>
            </a:r>
            <a:endParaRPr sz="3200">
              <a:latin typeface="Arial" panose="020B0604020202090204" pitchFamily="34" charset="0"/>
              <a:cs typeface="Arial" panose="020B0604020202090204" pitchFamily="34" charset="0"/>
            </a:endParaRPr>
          </a:p>
        </p:txBody>
      </p:sp>
      <p:sp>
        <p:nvSpPr>
          <p:cNvPr id="24" name="Google Shape;963;p165"/>
          <p:cNvSpPr txBox="1"/>
          <p:nvPr userDrawn="1"/>
        </p:nvSpPr>
        <p:spPr>
          <a:xfrm>
            <a:off x="353907" y="349986"/>
            <a:ext cx="5608320" cy="421597"/>
          </a:xfrm>
          <a:prstGeom prst="rect">
            <a:avLst/>
          </a:prstGeom>
          <a:ln w="12700">
            <a:miter lim="400000"/>
          </a:ln>
        </p:spPr>
        <p:txBody>
          <a:bodyPr lIns="48740" tIns="48740" rIns="48740" bIns="48740">
            <a:spAutoFit/>
          </a:bodyPr>
          <a:lstStyle>
            <a:lvl1pPr defTabSz="1648460">
              <a:defRPr sz="4200" b="1">
                <a:solidFill>
                  <a:srgbClr val="A7A7A7"/>
                </a:solidFill>
                <a:latin typeface="Proxima Nova Rg"/>
                <a:ea typeface="Proxima Nova Rg"/>
                <a:cs typeface="Proxima Nova Rg"/>
                <a:sym typeface="Proxima Nova"/>
              </a:defRPr>
            </a:lvl1pPr>
          </a:lstStyle>
          <a:p>
            <a:r>
              <a:rPr sz="2100" b="0" i="0">
                <a:latin typeface="Arial" panose="020B0604020202090204" pitchFamily="34" charset="0"/>
                <a:cs typeface="Arial" panose="020B0604020202090204" pitchFamily="34" charset="0"/>
              </a:rPr>
              <a:t>Font</a:t>
            </a:r>
            <a:endParaRPr sz="2100" b="0" i="0">
              <a:latin typeface="Arial" panose="020B0604020202090204" pitchFamily="34" charset="0"/>
              <a:cs typeface="Arial" panose="020B0604020202090204" pitchFamily="34" charset="0"/>
            </a:endParaRPr>
          </a:p>
        </p:txBody>
      </p:sp>
      <p:sp>
        <p:nvSpPr>
          <p:cNvPr id="26" name="Google Shape;957;p165"/>
          <p:cNvSpPr txBox="1"/>
          <p:nvPr userDrawn="1"/>
        </p:nvSpPr>
        <p:spPr>
          <a:xfrm>
            <a:off x="6256396" y="2355130"/>
            <a:ext cx="5608320" cy="669382"/>
          </a:xfrm>
          <a:prstGeom prst="rect">
            <a:avLst/>
          </a:prstGeom>
          <a:ln w="12700">
            <a:miter lim="400000"/>
          </a:ln>
        </p:spPr>
        <p:txBody>
          <a:bodyPr lIns="36560" tIns="36560" rIns="36560" bIns="36560">
            <a:spAutoFit/>
          </a:bodyPr>
          <a:lstStyle>
            <a:lvl1pPr defTabSz="1648460">
              <a:lnSpc>
                <a:spcPct val="90000"/>
              </a:lnSpc>
              <a:defRPr sz="8600" b="1">
                <a:solidFill>
                  <a:srgbClr val="535353"/>
                </a:solidFill>
              </a:defRPr>
            </a:lvl1pPr>
          </a:lstStyle>
          <a:p>
            <a:r>
              <a:rPr sz="4300">
                <a:latin typeface="Arial" panose="020B0604020202090204" pitchFamily="34" charset="0"/>
                <a:cs typeface="Arial" panose="020B0604020202090204" pitchFamily="34" charset="0"/>
              </a:rPr>
              <a:t>Header 2</a:t>
            </a:r>
            <a:endParaRPr sz="4300">
              <a:latin typeface="Arial" panose="020B0604020202090204" pitchFamily="34" charset="0"/>
              <a:cs typeface="Arial" panose="020B0604020202090204" pitchFamily="34" charset="0"/>
            </a:endParaRPr>
          </a:p>
        </p:txBody>
      </p:sp>
      <p:sp>
        <p:nvSpPr>
          <p:cNvPr id="28" name="Google Shape;957;p165"/>
          <p:cNvSpPr txBox="1"/>
          <p:nvPr userDrawn="1"/>
        </p:nvSpPr>
        <p:spPr>
          <a:xfrm>
            <a:off x="6256396" y="4479269"/>
            <a:ext cx="5608320" cy="364683"/>
          </a:xfrm>
          <a:prstGeom prst="rect">
            <a:avLst/>
          </a:prstGeom>
          <a:ln w="12700">
            <a:miter lim="400000"/>
          </a:ln>
        </p:spPr>
        <p:txBody>
          <a:bodyPr lIns="36560" tIns="36560" rIns="36560" bIns="36560">
            <a:spAutoFit/>
          </a:bodyPr>
          <a:lstStyle>
            <a:lvl1pPr defTabSz="1648460">
              <a:lnSpc>
                <a:spcPct val="90000"/>
              </a:lnSpc>
              <a:defRPr sz="4200" b="1">
                <a:solidFill>
                  <a:srgbClr val="A7A7A7"/>
                </a:solidFill>
              </a:defRPr>
            </a:lvl1pPr>
          </a:lstStyle>
          <a:p>
            <a:r>
              <a:rPr sz="2100">
                <a:latin typeface="Arial" panose="020B0604020202090204" pitchFamily="34" charset="0"/>
                <a:cs typeface="Arial" panose="020B0604020202090204" pitchFamily="34" charset="0"/>
              </a:rPr>
              <a:t>Subheader</a:t>
            </a:r>
            <a:endParaRPr sz="2100">
              <a:latin typeface="Arial" panose="020B0604020202090204" pitchFamily="34" charset="0"/>
              <a:cs typeface="Arial" panose="020B0604020202090204" pitchFamily="34" charset="0"/>
            </a:endParaRPr>
          </a:p>
        </p:txBody>
      </p:sp>
      <p:sp>
        <p:nvSpPr>
          <p:cNvPr id="29" name="Google Shape;957;p165"/>
          <p:cNvSpPr txBox="1"/>
          <p:nvPr userDrawn="1"/>
        </p:nvSpPr>
        <p:spPr>
          <a:xfrm>
            <a:off x="6256396" y="5312813"/>
            <a:ext cx="5608320" cy="212334"/>
          </a:xfrm>
          <a:prstGeom prst="rect">
            <a:avLst/>
          </a:prstGeom>
          <a:ln w="12700">
            <a:miter lim="400000"/>
          </a:ln>
        </p:spPr>
        <p:txBody>
          <a:bodyPr lIns="36560" tIns="36560" rIns="36560" bIns="36560">
            <a:spAutoFit/>
          </a:bodyPr>
          <a:lstStyle>
            <a:lvl1pPr defTabSz="1648460">
              <a:lnSpc>
                <a:spcPct val="90000"/>
              </a:lnSpc>
              <a:defRPr sz="2000"/>
            </a:lvl1pPr>
          </a:lstStyle>
          <a:p>
            <a:r>
              <a:rPr sz="1000">
                <a:latin typeface="Arial" panose="020B0604020202090204" pitchFamily="34" charset="0"/>
                <a:cs typeface="Arial" panose="020B0604020202090204" pitchFamily="34" charset="0"/>
              </a:rPr>
              <a:t>Header</a:t>
            </a:r>
            <a:endParaRPr sz="1000">
              <a:latin typeface="Arial" panose="020B0604020202090204" pitchFamily="34" charset="0"/>
              <a:cs typeface="Arial" panose="020B0604020202090204" pitchFamily="34" charset="0"/>
            </a:endParaRPr>
          </a:p>
        </p:txBody>
      </p:sp>
      <p:sp>
        <p:nvSpPr>
          <p:cNvPr id="30" name="Google Shape;957;p165"/>
          <p:cNvSpPr txBox="1"/>
          <p:nvPr userDrawn="1"/>
        </p:nvSpPr>
        <p:spPr>
          <a:xfrm>
            <a:off x="6256396" y="690586"/>
            <a:ext cx="5608320" cy="1195680"/>
          </a:xfrm>
          <a:prstGeom prst="rect">
            <a:avLst/>
          </a:prstGeom>
          <a:ln w="12700">
            <a:miter lim="400000"/>
          </a:ln>
        </p:spPr>
        <p:txBody>
          <a:bodyPr lIns="36560" tIns="36560" rIns="36560" bIns="36560">
            <a:spAutoFit/>
          </a:bodyPr>
          <a:lstStyle>
            <a:lvl1pPr defTabSz="1648460">
              <a:lnSpc>
                <a:spcPct val="90000"/>
              </a:lnSpc>
              <a:defRPr sz="16200" b="1"/>
            </a:lvl1pPr>
          </a:lstStyle>
          <a:p>
            <a:r>
              <a:rPr sz="8100">
                <a:latin typeface="Arial" panose="020B0604020202090204" pitchFamily="34" charset="0"/>
                <a:cs typeface="Arial" panose="020B0604020202090204" pitchFamily="34" charset="0"/>
              </a:rPr>
              <a:t>Header</a:t>
            </a:r>
            <a:endParaRPr sz="8100">
              <a:latin typeface="Arial" panose="020B0604020202090204" pitchFamily="34" charset="0"/>
              <a:cs typeface="Arial" panose="020B0604020202090204" pitchFamily="34" charset="0"/>
            </a:endParaRPr>
          </a:p>
        </p:txBody>
      </p:sp>
      <p:sp>
        <p:nvSpPr>
          <p:cNvPr id="31" name="Google Shape;957;p165"/>
          <p:cNvSpPr txBox="1"/>
          <p:nvPr userDrawn="1"/>
        </p:nvSpPr>
        <p:spPr>
          <a:xfrm>
            <a:off x="6256396" y="3493375"/>
            <a:ext cx="5608320" cy="517032"/>
          </a:xfrm>
          <a:prstGeom prst="rect">
            <a:avLst/>
          </a:prstGeom>
          <a:ln w="12700">
            <a:miter lim="400000"/>
          </a:ln>
        </p:spPr>
        <p:txBody>
          <a:bodyPr lIns="36560" tIns="36560" rIns="36560" bIns="36560">
            <a:spAutoFit/>
          </a:bodyPr>
          <a:lstStyle>
            <a:lvl1pPr defTabSz="1648460">
              <a:lnSpc>
                <a:spcPct val="90000"/>
              </a:lnSpc>
              <a:defRPr sz="6400" b="1">
                <a:solidFill>
                  <a:srgbClr val="535353"/>
                </a:solidFill>
              </a:defRPr>
            </a:lvl1pPr>
          </a:lstStyle>
          <a:p>
            <a:r>
              <a:rPr sz="3200">
                <a:latin typeface="Arial" panose="020B0604020202090204" pitchFamily="34" charset="0"/>
                <a:cs typeface="Arial" panose="020B0604020202090204" pitchFamily="34" charset="0"/>
              </a:rPr>
              <a:t>Header 3</a:t>
            </a:r>
            <a:endParaRPr sz="3200">
              <a:latin typeface="Arial" panose="020B0604020202090204" pitchFamily="34" charset="0"/>
              <a:cs typeface="Arial" panose="020B0604020202090204" pitchFamily="34" charset="0"/>
            </a:endParaRPr>
          </a:p>
        </p:txBody>
      </p:sp>
      <p:sp>
        <p:nvSpPr>
          <p:cNvPr id="32" name="Google Shape;957;p165"/>
          <p:cNvSpPr txBox="1"/>
          <p:nvPr userDrawn="1"/>
        </p:nvSpPr>
        <p:spPr>
          <a:xfrm>
            <a:off x="6256396" y="4972219"/>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12 Regular</a:t>
            </a:r>
            <a:endParaRPr sz="1000">
              <a:latin typeface="Arial" panose="020B0604020202090204" pitchFamily="34" charset="0"/>
              <a:cs typeface="Arial" panose="020B0604020202090204" pitchFamily="34" charset="0"/>
            </a:endParaRPr>
          </a:p>
        </p:txBody>
      </p:sp>
      <p:sp>
        <p:nvSpPr>
          <p:cNvPr id="33" name="Google Shape;957;p165"/>
          <p:cNvSpPr txBox="1"/>
          <p:nvPr userDrawn="1"/>
        </p:nvSpPr>
        <p:spPr>
          <a:xfrm>
            <a:off x="6256396" y="4138673"/>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24 Bold</a:t>
            </a:r>
            <a:endParaRPr sz="1000">
              <a:latin typeface="Arial" panose="020B0604020202090204" pitchFamily="34" charset="0"/>
              <a:cs typeface="Arial" panose="020B0604020202090204" pitchFamily="34" charset="0"/>
            </a:endParaRPr>
          </a:p>
        </p:txBody>
      </p:sp>
      <p:sp>
        <p:nvSpPr>
          <p:cNvPr id="34" name="Google Shape;957;p165"/>
          <p:cNvSpPr txBox="1"/>
          <p:nvPr userDrawn="1"/>
        </p:nvSpPr>
        <p:spPr>
          <a:xfrm>
            <a:off x="6256396" y="315277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36 Bold</a:t>
            </a:r>
            <a:endParaRPr sz="1000">
              <a:latin typeface="Arial" panose="020B0604020202090204" pitchFamily="34" charset="0"/>
              <a:cs typeface="Arial" panose="020B0604020202090204" pitchFamily="34" charset="0"/>
            </a:endParaRPr>
          </a:p>
        </p:txBody>
      </p:sp>
      <p:sp>
        <p:nvSpPr>
          <p:cNvPr id="35" name="Google Shape;957;p165"/>
          <p:cNvSpPr txBox="1"/>
          <p:nvPr userDrawn="1"/>
        </p:nvSpPr>
        <p:spPr>
          <a:xfrm>
            <a:off x="6256396" y="2014531"/>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48 Bold</a:t>
            </a:r>
            <a:endParaRPr sz="1000">
              <a:latin typeface="Arial" panose="020B0604020202090204" pitchFamily="34" charset="0"/>
              <a:cs typeface="Arial" panose="020B0604020202090204" pitchFamily="34" charset="0"/>
            </a:endParaRPr>
          </a:p>
        </p:txBody>
      </p:sp>
      <p:sp>
        <p:nvSpPr>
          <p:cNvPr id="36" name="Google Shape;957;p165"/>
          <p:cNvSpPr txBox="1"/>
          <p:nvPr userDrawn="1"/>
        </p:nvSpPr>
        <p:spPr>
          <a:xfrm>
            <a:off x="6256396" y="34998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90 Bold</a:t>
            </a:r>
            <a:endParaRPr sz="1000">
              <a:latin typeface="Arial" panose="020B0604020202090204" pitchFamily="34" charset="0"/>
              <a:cs typeface="Arial" panose="020B0604020202090204" pitchFamily="34" charset="0"/>
            </a:endParaRPr>
          </a:p>
        </p:txBody>
      </p:sp>
      <p:pic>
        <p:nvPicPr>
          <p:cNvPr id="37" name="Image" descr="Image"/>
          <p:cNvPicPr>
            <a:picLocks noChangeAspect="1"/>
          </p:cNvPicPr>
          <p:nvPr userDrawn="1"/>
        </p:nvPicPr>
        <p:blipFill>
          <a:blip r:embed="rId2" cstate="print"/>
          <a:stretch>
            <a:fillRect/>
          </a:stretch>
        </p:blipFill>
        <p:spPr>
          <a:xfrm>
            <a:off x="9501652" y="4086596"/>
            <a:ext cx="2284365" cy="2284365"/>
          </a:xfrm>
          <a:prstGeom prst="rect">
            <a:avLst/>
          </a:prstGeom>
          <a:ln w="12700">
            <a:miter lim="400000"/>
            <a:headEnd/>
            <a:tailEnd/>
          </a:ln>
        </p:spPr>
      </p:pic>
      <p:sp>
        <p:nvSpPr>
          <p:cNvPr id="38" name="1234567890"/>
          <p:cNvSpPr txBox="1"/>
          <p:nvPr userDrawn="1"/>
        </p:nvSpPr>
        <p:spPr>
          <a:xfrm>
            <a:off x="353909" y="4418023"/>
            <a:ext cx="3170868" cy="517065"/>
          </a:xfrm>
          <a:prstGeom prst="rect">
            <a:avLst/>
          </a:prstGeom>
          <a:ln w="12700">
            <a:miter lim="400000"/>
          </a:ln>
        </p:spPr>
        <p:txBody>
          <a:bodyPr wrap="none" lIns="36576" tIns="36576" rIns="36576" bIns="36576">
            <a:spAutoFit/>
          </a:bodyPr>
          <a:lstStyle>
            <a:lvl1pPr defTabSz="1648460">
              <a:lnSpc>
                <a:spcPct val="90000"/>
              </a:lnSpc>
              <a:defRPr sz="6400"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sp>
        <p:nvSpPr>
          <p:cNvPr id="39" name="1234567890"/>
          <p:cNvSpPr txBox="1"/>
          <p:nvPr userDrawn="1"/>
        </p:nvSpPr>
        <p:spPr>
          <a:xfrm>
            <a:off x="353909" y="2666744"/>
            <a:ext cx="3170868" cy="517065"/>
          </a:xfrm>
          <a:prstGeom prst="rect">
            <a:avLst/>
          </a:prstGeom>
          <a:ln w="12700">
            <a:miter lim="400000"/>
          </a:ln>
        </p:spPr>
        <p:txBody>
          <a:bodyPr wrap="none" lIns="36576" tIns="36576" rIns="36576" bIns="36576">
            <a:spAutoFit/>
          </a:bodyPr>
          <a:lstStyle>
            <a:lvl1pPr defTabSz="1648460">
              <a:lnSpc>
                <a:spcPct val="90000"/>
              </a:lnSpc>
              <a:defRPr sz="6400" b="1"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pic>
        <p:nvPicPr>
          <p:cNvPr id="40" name="Picture 3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Icon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22" name="Group"/>
          <p:cNvGrpSpPr/>
          <p:nvPr/>
        </p:nvGrpSpPr>
        <p:grpSpPr>
          <a:xfrm>
            <a:off x="945010" y="1706883"/>
            <a:ext cx="10301985" cy="1401980"/>
            <a:chOff x="0" y="0"/>
            <a:chExt cx="16177362" cy="2201547"/>
          </a:xfrm>
        </p:grpSpPr>
        <p:sp>
          <p:nvSpPr>
            <p:cNvPr id="38" name="Oval 5"/>
            <p:cNvSpPr/>
            <p:nvPr/>
          </p:nvSpPr>
          <p:spPr>
            <a:xfrm>
              <a:off x="11180652"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39" name="Google Shape;3042;p311"/>
            <p:cNvSpPr/>
            <p:nvPr/>
          </p:nvSpPr>
          <p:spPr>
            <a:xfrm>
              <a:off x="11727172" y="550846"/>
              <a:ext cx="109184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rgbClr val="FFFFFF"/>
            </a:solidFill>
            <a:ln w="12700" cap="flat">
              <a:noFill/>
              <a:miter lim="400000"/>
            </a:ln>
            <a:effectLst/>
          </p:spPr>
          <p:txBody>
            <a:bodyPr wrap="square" lIns="73151" tIns="73151" rIns="73151" bIns="73151" numCol="1" anchor="t">
              <a:noAutofit/>
            </a:bodyP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40" name="Oval 5"/>
            <p:cNvSpPr/>
            <p:nvPr/>
          </p:nvSpPr>
          <p:spPr>
            <a:xfrm>
              <a:off x="13975815"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1" name="Google Shape;3068;p311"/>
            <p:cNvSpPr/>
            <p:nvPr/>
          </p:nvSpPr>
          <p:spPr>
            <a:xfrm>
              <a:off x="14529241" y="550846"/>
              <a:ext cx="1094693" cy="1099856"/>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2" name="Oval 5"/>
            <p:cNvSpPr/>
            <p:nvPr/>
          </p:nvSpPr>
          <p:spPr>
            <a:xfrm>
              <a:off x="8385489"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3" name="Google Shape;3069;p311"/>
            <p:cNvSpPr/>
            <p:nvPr/>
          </p:nvSpPr>
          <p:spPr>
            <a:xfrm>
              <a:off x="8929157" y="641210"/>
              <a:ext cx="1094692" cy="919127"/>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4" name="Oval 5"/>
            <p:cNvSpPr/>
            <p:nvPr/>
          </p:nvSpPr>
          <p:spPr>
            <a:xfrm>
              <a:off x="2795163"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8" name="Google Shape;3070;p311"/>
            <p:cNvSpPr/>
            <p:nvPr/>
          </p:nvSpPr>
          <p:spPr>
            <a:xfrm>
              <a:off x="3375147" y="550846"/>
              <a:ext cx="108669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9" name="Oval 5"/>
            <p:cNvSpPr/>
            <p:nvPr/>
          </p:nvSpPr>
          <p:spPr>
            <a:xfrm>
              <a:off x="0"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0" name="Google Shape;3071;p311"/>
            <p:cNvSpPr/>
            <p:nvPr/>
          </p:nvSpPr>
          <p:spPr>
            <a:xfrm>
              <a:off x="555098" y="550846"/>
              <a:ext cx="1091351" cy="1099856"/>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51" name="Oval 5"/>
            <p:cNvSpPr/>
            <p:nvPr/>
          </p:nvSpPr>
          <p:spPr>
            <a:xfrm>
              <a:off x="5590325"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2" name="Google Shape;3072;p311"/>
            <p:cNvSpPr/>
            <p:nvPr/>
          </p:nvSpPr>
          <p:spPr>
            <a:xfrm>
              <a:off x="6258093" y="549034"/>
              <a:ext cx="1001746" cy="1103481"/>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grpSp>
      <p:grpSp>
        <p:nvGrpSpPr>
          <p:cNvPr id="2" name="Group 1"/>
          <p:cNvGrpSpPr/>
          <p:nvPr userDrawn="1"/>
        </p:nvGrpSpPr>
        <p:grpSpPr>
          <a:xfrm>
            <a:off x="945009" y="3749143"/>
            <a:ext cx="10301987" cy="1401980"/>
            <a:chOff x="708756" y="2811857"/>
            <a:chExt cx="7726490" cy="1051485"/>
          </a:xfrm>
        </p:grpSpPr>
        <p:sp>
          <p:nvSpPr>
            <p:cNvPr id="24" name="Oval 23"/>
            <p:cNvSpPr/>
            <p:nvPr/>
          </p:nvSpPr>
          <p:spPr>
            <a:xfrm>
              <a:off x="6048760"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6" name="Google Shape;3042;p311"/>
            <p:cNvSpPr/>
            <p:nvPr/>
          </p:nvSpPr>
          <p:spPr>
            <a:xfrm>
              <a:off x="6309784" y="3074948"/>
              <a:ext cx="52147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28" name="Oval 5"/>
            <p:cNvSpPr/>
            <p:nvPr/>
          </p:nvSpPr>
          <p:spPr>
            <a:xfrm>
              <a:off x="7383762"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9" name="Google Shape;3068;p311"/>
            <p:cNvSpPr/>
            <p:nvPr/>
          </p:nvSpPr>
          <p:spPr>
            <a:xfrm>
              <a:off x="7648084" y="3074948"/>
              <a:ext cx="522838" cy="525304"/>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0" name="Oval 5"/>
            <p:cNvSpPr/>
            <p:nvPr/>
          </p:nvSpPr>
          <p:spPr>
            <a:xfrm>
              <a:off x="4713759"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1" name="Google Shape;3069;p311"/>
            <p:cNvSpPr/>
            <p:nvPr/>
          </p:nvSpPr>
          <p:spPr>
            <a:xfrm>
              <a:off x="4973421" y="3118107"/>
              <a:ext cx="522837" cy="438986"/>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2" name="Oval 5"/>
            <p:cNvSpPr/>
            <p:nvPr/>
          </p:nvSpPr>
          <p:spPr>
            <a:xfrm>
              <a:off x="2043757"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3" name="Google Shape;3070;p311"/>
            <p:cNvSpPr/>
            <p:nvPr/>
          </p:nvSpPr>
          <p:spPr>
            <a:xfrm>
              <a:off x="2320764" y="3074948"/>
              <a:ext cx="51901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4" name="Oval 5"/>
            <p:cNvSpPr/>
            <p:nvPr/>
          </p:nvSpPr>
          <p:spPr>
            <a:xfrm>
              <a:off x="708756"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5" name="Google Shape;3071;p311"/>
            <p:cNvSpPr/>
            <p:nvPr/>
          </p:nvSpPr>
          <p:spPr>
            <a:xfrm>
              <a:off x="973877" y="3074948"/>
              <a:ext cx="521241" cy="525304"/>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6" name="Oval 5"/>
            <p:cNvSpPr/>
            <p:nvPr/>
          </p:nvSpPr>
          <p:spPr>
            <a:xfrm>
              <a:off x="3378758"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7" name="Google Shape;3072;p311"/>
            <p:cNvSpPr/>
            <p:nvPr/>
          </p:nvSpPr>
          <p:spPr>
            <a:xfrm>
              <a:off x="3697691" y="3074082"/>
              <a:ext cx="478445" cy="527035"/>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grpSp>
      <p:pic>
        <p:nvPicPr>
          <p:cNvPr id="53" name="Picture 5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Primary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890199"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66, 130, 254</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CMYK</a:t>
            </a:r>
            <a:endParaRPr sz="1465">
              <a:solidFill>
                <a:schemeClr val="tx2"/>
              </a:solidFill>
            </a:endParaRPr>
          </a:p>
          <a:p>
            <a:pPr defTabSz="228600">
              <a:lnSpc>
                <a:spcPct val="120000"/>
              </a:lnSpc>
              <a:defRPr sz="1800" b="1" baseline="3000">
                <a:solidFill>
                  <a:srgbClr val="1F1B62"/>
                </a:solidFill>
              </a:defRPr>
            </a:pPr>
            <a:r>
              <a:rPr sz="1465">
                <a:solidFill>
                  <a:schemeClr val="tx2"/>
                </a:solidFill>
              </a:rPr>
              <a:t>74, 49, 0, 0</a:t>
            </a:r>
            <a:br>
              <a:rPr sz="1465">
                <a:solidFill>
                  <a:schemeClr val="tx2"/>
                </a:solidFill>
              </a:rPr>
            </a:b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#4282FE</a:t>
            </a:r>
            <a:endParaRPr sz="1465">
              <a:solidFill>
                <a:schemeClr val="tx2"/>
              </a:solidFill>
            </a:endParaRPr>
          </a:p>
        </p:txBody>
      </p:sp>
      <p:sp>
        <p:nvSpPr>
          <p:cNvPr id="24" name="Google Shape;950;p165"/>
          <p:cNvSpPr txBox="1"/>
          <p:nvPr/>
        </p:nvSpPr>
        <p:spPr>
          <a:xfrm>
            <a:off x="890199"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sz="1600">
                <a:solidFill>
                  <a:schemeClr val="tx2"/>
                </a:solidFill>
              </a:rPr>
              <a:t>Br. Blue</a:t>
            </a:r>
            <a:endParaRPr sz="1600">
              <a:solidFill>
                <a:schemeClr val="tx2"/>
              </a:solidFill>
            </a:endParaRPr>
          </a:p>
        </p:txBody>
      </p:sp>
      <p:sp>
        <p:nvSpPr>
          <p:cNvPr id="26" name="Circle"/>
          <p:cNvSpPr/>
          <p:nvPr/>
        </p:nvSpPr>
        <p:spPr>
          <a:xfrm>
            <a:off x="350759" y="2531969"/>
            <a:ext cx="487680" cy="487680"/>
          </a:xfrm>
          <a:prstGeom prst="ellipse">
            <a:avLst/>
          </a:prstGeom>
          <a:solidFill>
            <a:schemeClr val="accent1"/>
          </a:solidFill>
          <a:ln w="12700">
            <a:noFill/>
            <a:miter/>
          </a:ln>
        </p:spPr>
        <p:txBody>
          <a:bodyPr lIns="36576" tIns="36576" rIns="36576" bIns="36576" anchor="ctr"/>
          <a:lstStyle/>
          <a:p>
            <a:endParaRPr sz="1465"/>
          </a:p>
        </p:txBody>
      </p:sp>
      <p:sp>
        <p:nvSpPr>
          <p:cNvPr id="29" name="Google Shape;950;p165"/>
          <p:cNvSpPr txBox="1"/>
          <p:nvPr/>
        </p:nvSpPr>
        <p:spPr>
          <a:xfrm>
            <a:off x="2335395"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31 27 98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68,72,0,62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#1F1B62</a:t>
            </a:r>
            <a:endParaRPr lang="en-US" sz="1465">
              <a:solidFill>
                <a:schemeClr val="tx2"/>
              </a:solidFill>
            </a:endParaRPr>
          </a:p>
        </p:txBody>
      </p:sp>
      <p:sp>
        <p:nvSpPr>
          <p:cNvPr id="30" name="Google Shape;950;p165"/>
          <p:cNvSpPr txBox="1"/>
          <p:nvPr/>
        </p:nvSpPr>
        <p:spPr>
          <a:xfrm>
            <a:off x="2335395"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Navy</a:t>
            </a:r>
            <a:endParaRPr lang="en-US" sz="1600">
              <a:solidFill>
                <a:schemeClr val="tx2"/>
              </a:solidFill>
            </a:endParaRPr>
          </a:p>
        </p:txBody>
      </p:sp>
      <p:sp>
        <p:nvSpPr>
          <p:cNvPr id="31" name="Circle"/>
          <p:cNvSpPr/>
          <p:nvPr/>
        </p:nvSpPr>
        <p:spPr>
          <a:xfrm>
            <a:off x="1795955" y="2531969"/>
            <a:ext cx="487680" cy="487680"/>
          </a:xfrm>
          <a:prstGeom prst="ellipse">
            <a:avLst/>
          </a:prstGeom>
          <a:solidFill>
            <a:schemeClr val="tx2"/>
          </a:solidFill>
          <a:ln w="12700">
            <a:noFill/>
            <a:miter/>
          </a:ln>
        </p:spPr>
        <p:txBody>
          <a:bodyPr lIns="36576" tIns="36576" rIns="36576" bIns="36576" anchor="ctr"/>
          <a:lstStyle/>
          <a:p>
            <a:endParaRPr sz="1465"/>
          </a:p>
        </p:txBody>
      </p:sp>
      <p:sp>
        <p:nvSpPr>
          <p:cNvPr id="36" name="Google Shape;950;p165"/>
          <p:cNvSpPr txBox="1"/>
          <p:nvPr/>
        </p:nvSpPr>
        <p:spPr>
          <a:xfrm>
            <a:off x="3780591"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49 123 34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60,0,72,52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#317B22</a:t>
            </a:r>
            <a:endParaRPr lang="en-US" sz="1465">
              <a:solidFill>
                <a:schemeClr val="tx2"/>
              </a:solidFill>
            </a:endParaRPr>
          </a:p>
        </p:txBody>
      </p:sp>
      <p:sp>
        <p:nvSpPr>
          <p:cNvPr id="37" name="Google Shape;950;p165"/>
          <p:cNvSpPr txBox="1"/>
          <p:nvPr/>
        </p:nvSpPr>
        <p:spPr>
          <a:xfrm>
            <a:off x="3780591"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Green</a:t>
            </a:r>
            <a:endParaRPr lang="en-US" sz="1600">
              <a:solidFill>
                <a:schemeClr val="tx2"/>
              </a:solidFill>
            </a:endParaRPr>
          </a:p>
        </p:txBody>
      </p:sp>
      <p:sp>
        <p:nvSpPr>
          <p:cNvPr id="38" name="Circle"/>
          <p:cNvSpPr/>
          <p:nvPr/>
        </p:nvSpPr>
        <p:spPr>
          <a:xfrm>
            <a:off x="3241151" y="2531969"/>
            <a:ext cx="487680" cy="487680"/>
          </a:xfrm>
          <a:prstGeom prst="ellipse">
            <a:avLst/>
          </a:prstGeom>
          <a:solidFill>
            <a:schemeClr val="accent2"/>
          </a:solidFill>
          <a:ln w="12700">
            <a:noFill/>
            <a:miter/>
          </a:ln>
        </p:spPr>
        <p:txBody>
          <a:bodyPr lIns="36576" tIns="36576" rIns="36576" bIns="36576" anchor="ctr"/>
          <a:lstStyle/>
          <a:p>
            <a:endParaRPr sz="1465"/>
          </a:p>
        </p:txBody>
      </p:sp>
      <p:sp>
        <p:nvSpPr>
          <p:cNvPr id="40" name="Google Shape;950;p165"/>
          <p:cNvSpPr txBox="1"/>
          <p:nvPr/>
        </p:nvSpPr>
        <p:spPr>
          <a:xfrm>
            <a:off x="5225787"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109 194 75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65,39,0,25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#6DC24B</a:t>
            </a:r>
            <a:endParaRPr lang="en-US" sz="1465">
              <a:solidFill>
                <a:schemeClr val="tx2"/>
              </a:solidFill>
            </a:endParaRPr>
          </a:p>
        </p:txBody>
      </p:sp>
      <p:sp>
        <p:nvSpPr>
          <p:cNvPr id="54" name="Google Shape;950;p165"/>
          <p:cNvSpPr txBox="1"/>
          <p:nvPr/>
        </p:nvSpPr>
        <p:spPr>
          <a:xfrm>
            <a:off x="5225787"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Green</a:t>
            </a:r>
            <a:endParaRPr lang="en-US" sz="1600">
              <a:solidFill>
                <a:schemeClr val="tx2"/>
              </a:solidFill>
            </a:endParaRPr>
          </a:p>
        </p:txBody>
      </p:sp>
      <p:sp>
        <p:nvSpPr>
          <p:cNvPr id="55" name="Circle"/>
          <p:cNvSpPr/>
          <p:nvPr/>
        </p:nvSpPr>
        <p:spPr>
          <a:xfrm>
            <a:off x="4686347" y="2531969"/>
            <a:ext cx="487680" cy="487680"/>
          </a:xfrm>
          <a:prstGeom prst="ellipse">
            <a:avLst/>
          </a:prstGeom>
          <a:solidFill>
            <a:schemeClr val="accent3"/>
          </a:solidFill>
          <a:ln w="12700">
            <a:noFill/>
            <a:miter/>
          </a:ln>
        </p:spPr>
        <p:txBody>
          <a:bodyPr lIns="36576" tIns="36576" rIns="36576" bIns="36576" anchor="ctr"/>
          <a:lstStyle/>
          <a:p>
            <a:endParaRPr sz="1465"/>
          </a:p>
        </p:txBody>
      </p:sp>
      <p:sp>
        <p:nvSpPr>
          <p:cNvPr id="57" name="Google Shape;950;p165"/>
          <p:cNvSpPr txBox="1"/>
          <p:nvPr/>
        </p:nvSpPr>
        <p:spPr>
          <a:xfrm>
            <a:off x="6670983"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253 219 2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0,13,99,1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#FDDB02</a:t>
            </a:r>
            <a:endParaRPr lang="en-US" sz="1465">
              <a:solidFill>
                <a:schemeClr val="tx2"/>
              </a:solidFill>
            </a:endParaRPr>
          </a:p>
        </p:txBody>
      </p:sp>
      <p:sp>
        <p:nvSpPr>
          <p:cNvPr id="58" name="Google Shape;950;p165"/>
          <p:cNvSpPr txBox="1"/>
          <p:nvPr/>
        </p:nvSpPr>
        <p:spPr>
          <a:xfrm>
            <a:off x="6670983"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Yellow</a:t>
            </a:r>
            <a:endParaRPr lang="en-US" sz="1600">
              <a:solidFill>
                <a:schemeClr val="tx2"/>
              </a:solidFill>
            </a:endParaRPr>
          </a:p>
        </p:txBody>
      </p:sp>
      <p:sp>
        <p:nvSpPr>
          <p:cNvPr id="59" name="Circle"/>
          <p:cNvSpPr/>
          <p:nvPr/>
        </p:nvSpPr>
        <p:spPr>
          <a:xfrm>
            <a:off x="6131543" y="2560295"/>
            <a:ext cx="487680" cy="487680"/>
          </a:xfrm>
          <a:prstGeom prst="ellipse">
            <a:avLst/>
          </a:prstGeom>
          <a:solidFill>
            <a:schemeClr val="accent4"/>
          </a:solidFill>
          <a:ln w="12700">
            <a:noFill/>
            <a:miter/>
          </a:ln>
        </p:spPr>
        <p:txBody>
          <a:bodyPr lIns="36576" tIns="36576" rIns="36576" bIns="36576" anchor="ctr"/>
          <a:lstStyle/>
          <a:p>
            <a:endParaRPr sz="1465"/>
          </a:p>
        </p:txBody>
      </p:sp>
      <p:sp>
        <p:nvSpPr>
          <p:cNvPr id="61" name="Google Shape;950;p165"/>
          <p:cNvSpPr txBox="1"/>
          <p:nvPr/>
        </p:nvSpPr>
        <p:spPr>
          <a:xfrm>
            <a:off x="8116179"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209 31 40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0,85,81,18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#D11F28</a:t>
            </a:r>
            <a:endParaRPr lang="en-US" sz="1465">
              <a:solidFill>
                <a:schemeClr val="tx2"/>
              </a:solidFill>
            </a:endParaRPr>
          </a:p>
        </p:txBody>
      </p:sp>
      <p:sp>
        <p:nvSpPr>
          <p:cNvPr id="62" name="Google Shape;950;p165"/>
          <p:cNvSpPr txBox="1"/>
          <p:nvPr/>
        </p:nvSpPr>
        <p:spPr>
          <a:xfrm>
            <a:off x="8116179"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Red</a:t>
            </a:r>
            <a:endParaRPr lang="en-US" sz="1600">
              <a:solidFill>
                <a:schemeClr val="tx2"/>
              </a:solidFill>
            </a:endParaRPr>
          </a:p>
        </p:txBody>
      </p:sp>
      <p:sp>
        <p:nvSpPr>
          <p:cNvPr id="63" name="Circle"/>
          <p:cNvSpPr/>
          <p:nvPr/>
        </p:nvSpPr>
        <p:spPr>
          <a:xfrm>
            <a:off x="7576739" y="2560295"/>
            <a:ext cx="487680" cy="487680"/>
          </a:xfrm>
          <a:prstGeom prst="ellipse">
            <a:avLst/>
          </a:prstGeom>
          <a:solidFill>
            <a:schemeClr val="accent5"/>
          </a:solidFill>
          <a:ln w="12700">
            <a:noFill/>
            <a:miter/>
          </a:ln>
        </p:spPr>
        <p:txBody>
          <a:bodyPr lIns="36576" tIns="36576" rIns="36576" bIns="36576" anchor="ctr"/>
          <a:lstStyle/>
          <a:p>
            <a:endParaRPr sz="1465"/>
          </a:p>
        </p:txBody>
      </p:sp>
      <p:sp>
        <p:nvSpPr>
          <p:cNvPr id="65" name="Google Shape;950;p165"/>
          <p:cNvSpPr txBox="1"/>
          <p:nvPr/>
        </p:nvSpPr>
        <p:spPr>
          <a:xfrm>
            <a:off x="9561375"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122 48 150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19,69,0,41</a:t>
            </a:r>
            <a:br>
              <a:rPr lang="en-US" sz="1465">
                <a:solidFill>
                  <a:schemeClr val="tx2"/>
                </a:solidFill>
              </a:rPr>
            </a:b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#7A3096</a:t>
            </a:r>
            <a:endParaRPr lang="en-US" sz="1465">
              <a:solidFill>
                <a:schemeClr val="tx2"/>
              </a:solidFill>
            </a:endParaRPr>
          </a:p>
        </p:txBody>
      </p:sp>
      <p:sp>
        <p:nvSpPr>
          <p:cNvPr id="66" name="Google Shape;950;p165"/>
          <p:cNvSpPr txBox="1"/>
          <p:nvPr/>
        </p:nvSpPr>
        <p:spPr>
          <a:xfrm>
            <a:off x="9561375"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Purple</a:t>
            </a:r>
            <a:endParaRPr lang="en-US" sz="1600">
              <a:solidFill>
                <a:schemeClr val="tx2"/>
              </a:solidFill>
            </a:endParaRPr>
          </a:p>
        </p:txBody>
      </p:sp>
      <p:sp>
        <p:nvSpPr>
          <p:cNvPr id="67" name="Circle"/>
          <p:cNvSpPr/>
          <p:nvPr/>
        </p:nvSpPr>
        <p:spPr>
          <a:xfrm>
            <a:off x="9021935" y="2560295"/>
            <a:ext cx="487680" cy="487680"/>
          </a:xfrm>
          <a:prstGeom prst="ellipse">
            <a:avLst/>
          </a:prstGeom>
          <a:solidFill>
            <a:schemeClr val="accent6"/>
          </a:solidFill>
          <a:ln w="12700">
            <a:noFill/>
            <a:miter/>
          </a:ln>
        </p:spPr>
        <p:txBody>
          <a:bodyPr lIns="36576" tIns="36576" rIns="36576" bIns="36576" anchor="ctr"/>
          <a:lstStyle/>
          <a:p>
            <a:endParaRPr sz="1465"/>
          </a:p>
        </p:txBody>
      </p:sp>
      <p:sp>
        <p:nvSpPr>
          <p:cNvPr id="69" name="Google Shape;950;p165"/>
          <p:cNvSpPr txBox="1"/>
          <p:nvPr/>
        </p:nvSpPr>
        <p:spPr>
          <a:xfrm>
            <a:off x="11006567"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50 37 84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40,56,0,67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#322554</a:t>
            </a:r>
            <a:endParaRPr lang="en-US" sz="1465">
              <a:solidFill>
                <a:schemeClr val="tx2"/>
              </a:solidFill>
            </a:endParaRPr>
          </a:p>
        </p:txBody>
      </p:sp>
      <p:sp>
        <p:nvSpPr>
          <p:cNvPr id="70" name="Google Shape;950;p165"/>
          <p:cNvSpPr txBox="1"/>
          <p:nvPr/>
        </p:nvSpPr>
        <p:spPr>
          <a:xfrm>
            <a:off x="11006567"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Wipro Blue</a:t>
            </a:r>
            <a:endParaRPr lang="en-US" sz="1600">
              <a:solidFill>
                <a:schemeClr val="tx2"/>
              </a:solidFill>
            </a:endParaRPr>
          </a:p>
        </p:txBody>
      </p:sp>
      <p:sp>
        <p:nvSpPr>
          <p:cNvPr id="71" name="Circle"/>
          <p:cNvSpPr/>
          <p:nvPr/>
        </p:nvSpPr>
        <p:spPr>
          <a:xfrm>
            <a:off x="10467127" y="2560295"/>
            <a:ext cx="487680" cy="487680"/>
          </a:xfrm>
          <a:prstGeom prst="ellipse">
            <a:avLst/>
          </a:prstGeom>
          <a:solidFill>
            <a:schemeClr val="tx1"/>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Secondary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350759"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53, 152, 178</a:t>
            </a:r>
            <a:endParaRPr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#3598B2</a:t>
            </a:r>
            <a:endParaRPr sz="1465">
              <a:solidFill>
                <a:schemeClr val="tx2"/>
              </a:solidFill>
            </a:endParaRPr>
          </a:p>
        </p:txBody>
      </p:sp>
      <p:sp>
        <p:nvSpPr>
          <p:cNvPr id="26" name="Circle"/>
          <p:cNvSpPr/>
          <p:nvPr/>
        </p:nvSpPr>
        <p:spPr>
          <a:xfrm>
            <a:off x="350759" y="1719717"/>
            <a:ext cx="487680" cy="487680"/>
          </a:xfrm>
          <a:prstGeom prst="ellipse">
            <a:avLst/>
          </a:prstGeom>
          <a:solidFill>
            <a:srgbClr val="3598B2"/>
          </a:solidFill>
          <a:ln w="12700">
            <a:noFill/>
            <a:miter/>
          </a:ln>
        </p:spPr>
        <p:txBody>
          <a:bodyPr lIns="36576" tIns="36576" rIns="36576" bIns="36576" anchor="ctr"/>
          <a:lstStyle/>
          <a:p>
            <a:endParaRPr sz="1465"/>
          </a:p>
        </p:txBody>
      </p:sp>
      <p:sp>
        <p:nvSpPr>
          <p:cNvPr id="29" name="Google Shape;950;p165"/>
          <p:cNvSpPr txBox="1"/>
          <p:nvPr/>
        </p:nvSpPr>
        <p:spPr>
          <a:xfrm>
            <a:off x="1873017"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0, 137, 207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#0089CF</a:t>
            </a:r>
            <a:endParaRPr lang="en-US" sz="1465">
              <a:solidFill>
                <a:schemeClr val="tx2"/>
              </a:solidFill>
            </a:endParaRPr>
          </a:p>
        </p:txBody>
      </p:sp>
      <p:sp>
        <p:nvSpPr>
          <p:cNvPr id="31" name="Circle"/>
          <p:cNvSpPr/>
          <p:nvPr/>
        </p:nvSpPr>
        <p:spPr>
          <a:xfrm>
            <a:off x="1873017" y="1719717"/>
            <a:ext cx="487680" cy="487680"/>
          </a:xfrm>
          <a:prstGeom prst="ellipse">
            <a:avLst/>
          </a:prstGeom>
          <a:solidFill>
            <a:srgbClr val="0089CF"/>
          </a:solidFill>
          <a:ln w="12700">
            <a:noFill/>
            <a:miter/>
          </a:ln>
        </p:spPr>
        <p:txBody>
          <a:bodyPr lIns="36576" tIns="36576" rIns="36576" bIns="36576" anchor="ctr"/>
          <a:lstStyle/>
          <a:p>
            <a:endParaRPr sz="1465"/>
          </a:p>
        </p:txBody>
      </p:sp>
      <p:sp>
        <p:nvSpPr>
          <p:cNvPr id="36" name="Google Shape;950;p165"/>
          <p:cNvSpPr txBox="1"/>
          <p:nvPr/>
        </p:nvSpPr>
        <p:spPr>
          <a:xfrm>
            <a:off x="3395276"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3, 78, 162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#034EA2</a:t>
            </a:r>
            <a:endParaRPr lang="en-US" sz="1465">
              <a:solidFill>
                <a:schemeClr val="tx2"/>
              </a:solidFill>
            </a:endParaRPr>
          </a:p>
        </p:txBody>
      </p:sp>
      <p:sp>
        <p:nvSpPr>
          <p:cNvPr id="38" name="Circle"/>
          <p:cNvSpPr/>
          <p:nvPr/>
        </p:nvSpPr>
        <p:spPr>
          <a:xfrm>
            <a:off x="3395276" y="1719717"/>
            <a:ext cx="487680" cy="487680"/>
          </a:xfrm>
          <a:prstGeom prst="ellipse">
            <a:avLst/>
          </a:prstGeom>
          <a:solidFill>
            <a:srgbClr val="034EA2"/>
          </a:solidFill>
          <a:ln w="12700">
            <a:noFill/>
            <a:miter/>
          </a:ln>
        </p:spPr>
        <p:txBody>
          <a:bodyPr lIns="36576" tIns="36576" rIns="36576" bIns="36576" anchor="ctr"/>
          <a:lstStyle/>
          <a:p>
            <a:endParaRPr sz="1465"/>
          </a:p>
        </p:txBody>
      </p:sp>
      <p:sp>
        <p:nvSpPr>
          <p:cNvPr id="40" name="Google Shape;950;p165"/>
          <p:cNvSpPr txBox="1"/>
          <p:nvPr/>
        </p:nvSpPr>
        <p:spPr>
          <a:xfrm>
            <a:off x="4917535"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46, 71, 121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#2E4779</a:t>
            </a:r>
            <a:endParaRPr lang="en-US" sz="1465">
              <a:solidFill>
                <a:schemeClr val="tx2"/>
              </a:solidFill>
            </a:endParaRPr>
          </a:p>
        </p:txBody>
      </p:sp>
      <p:sp>
        <p:nvSpPr>
          <p:cNvPr id="55" name="Circle"/>
          <p:cNvSpPr/>
          <p:nvPr/>
        </p:nvSpPr>
        <p:spPr>
          <a:xfrm>
            <a:off x="4917535" y="1719717"/>
            <a:ext cx="487680" cy="487680"/>
          </a:xfrm>
          <a:prstGeom prst="ellipse">
            <a:avLst/>
          </a:prstGeom>
          <a:solidFill>
            <a:srgbClr val="2E4779"/>
          </a:solidFill>
          <a:ln w="12700">
            <a:noFill/>
            <a:miter/>
          </a:ln>
        </p:spPr>
        <p:txBody>
          <a:bodyPr lIns="36576" tIns="36576" rIns="36576" bIns="36576" anchor="ctr"/>
          <a:lstStyle/>
          <a:p>
            <a:endParaRPr sz="1465"/>
          </a:p>
        </p:txBody>
      </p:sp>
      <p:sp>
        <p:nvSpPr>
          <p:cNvPr id="57" name="Google Shape;950;p165"/>
          <p:cNvSpPr txBox="1"/>
          <p:nvPr/>
        </p:nvSpPr>
        <p:spPr>
          <a:xfrm>
            <a:off x="6439793"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78, 98, 153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#4E6299</a:t>
            </a:r>
            <a:endParaRPr lang="en-US" sz="1465">
              <a:solidFill>
                <a:schemeClr val="tx2"/>
              </a:solidFill>
            </a:endParaRPr>
          </a:p>
        </p:txBody>
      </p:sp>
      <p:sp>
        <p:nvSpPr>
          <p:cNvPr id="59" name="Circle"/>
          <p:cNvSpPr/>
          <p:nvPr/>
        </p:nvSpPr>
        <p:spPr>
          <a:xfrm>
            <a:off x="6439793" y="1748043"/>
            <a:ext cx="487680" cy="487680"/>
          </a:xfrm>
          <a:prstGeom prst="ellipse">
            <a:avLst/>
          </a:prstGeom>
          <a:solidFill>
            <a:srgbClr val="4E6299"/>
          </a:solidFill>
          <a:ln w="12700">
            <a:noFill/>
            <a:miter/>
          </a:ln>
        </p:spPr>
        <p:txBody>
          <a:bodyPr lIns="36576" tIns="36576" rIns="36576" bIns="36576" anchor="ctr"/>
          <a:lstStyle/>
          <a:p>
            <a:endParaRPr sz="1465"/>
          </a:p>
        </p:txBody>
      </p:sp>
      <p:sp>
        <p:nvSpPr>
          <p:cNvPr id="61" name="Google Shape;950;p165"/>
          <p:cNvSpPr txBox="1"/>
          <p:nvPr/>
        </p:nvSpPr>
        <p:spPr>
          <a:xfrm>
            <a:off x="7962052"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123, 103, 162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#7B6CA2</a:t>
            </a:r>
            <a:endParaRPr lang="en-US" sz="1465">
              <a:solidFill>
                <a:schemeClr val="tx2"/>
              </a:solidFill>
            </a:endParaRPr>
          </a:p>
        </p:txBody>
      </p:sp>
      <p:sp>
        <p:nvSpPr>
          <p:cNvPr id="63" name="Circle"/>
          <p:cNvSpPr/>
          <p:nvPr/>
        </p:nvSpPr>
        <p:spPr>
          <a:xfrm>
            <a:off x="7962052" y="1748043"/>
            <a:ext cx="487680" cy="487680"/>
          </a:xfrm>
          <a:prstGeom prst="ellipse">
            <a:avLst/>
          </a:prstGeom>
          <a:solidFill>
            <a:srgbClr val="7B6CA2"/>
          </a:solidFill>
          <a:ln w="12700">
            <a:noFill/>
            <a:miter/>
          </a:ln>
        </p:spPr>
        <p:txBody>
          <a:bodyPr lIns="36576" tIns="36576" rIns="36576" bIns="36576" anchor="ctr"/>
          <a:lstStyle/>
          <a:p>
            <a:endParaRPr sz="1465"/>
          </a:p>
        </p:txBody>
      </p:sp>
      <p:sp>
        <p:nvSpPr>
          <p:cNvPr id="65" name="Google Shape;950;p165"/>
          <p:cNvSpPr txBox="1"/>
          <p:nvPr/>
        </p:nvSpPr>
        <p:spPr>
          <a:xfrm>
            <a:off x="9484311"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177, 37, 115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#B12573</a:t>
            </a:r>
            <a:endParaRPr lang="en-US" sz="1465">
              <a:solidFill>
                <a:schemeClr val="tx2"/>
              </a:solidFill>
            </a:endParaRPr>
          </a:p>
        </p:txBody>
      </p:sp>
      <p:sp>
        <p:nvSpPr>
          <p:cNvPr id="67" name="Circle"/>
          <p:cNvSpPr/>
          <p:nvPr/>
        </p:nvSpPr>
        <p:spPr>
          <a:xfrm>
            <a:off x="9484311" y="1748043"/>
            <a:ext cx="487680" cy="487680"/>
          </a:xfrm>
          <a:prstGeom prst="ellipse">
            <a:avLst/>
          </a:prstGeom>
          <a:solidFill>
            <a:srgbClr val="B12573"/>
          </a:solidFill>
          <a:ln w="12700">
            <a:noFill/>
            <a:miter/>
          </a:ln>
        </p:spPr>
        <p:txBody>
          <a:bodyPr lIns="36576" tIns="36576" rIns="36576" bIns="36576" anchor="ctr"/>
          <a:lstStyle/>
          <a:p>
            <a:endParaRPr sz="1465"/>
          </a:p>
        </p:txBody>
      </p:sp>
      <p:sp>
        <p:nvSpPr>
          <p:cNvPr id="69" name="Google Shape;950;p165"/>
          <p:cNvSpPr txBox="1"/>
          <p:nvPr/>
        </p:nvSpPr>
        <p:spPr>
          <a:xfrm>
            <a:off x="11006567"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199, 62, 101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#C73E65</a:t>
            </a:r>
            <a:endParaRPr lang="en-US" sz="1465">
              <a:solidFill>
                <a:schemeClr val="tx2"/>
              </a:solidFill>
            </a:endParaRPr>
          </a:p>
        </p:txBody>
      </p:sp>
      <p:sp>
        <p:nvSpPr>
          <p:cNvPr id="71" name="Circle"/>
          <p:cNvSpPr/>
          <p:nvPr/>
        </p:nvSpPr>
        <p:spPr>
          <a:xfrm>
            <a:off x="11006567" y="1748043"/>
            <a:ext cx="487680" cy="487680"/>
          </a:xfrm>
          <a:prstGeom prst="ellipse">
            <a:avLst/>
          </a:prstGeom>
          <a:solidFill>
            <a:srgbClr val="C73E65"/>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64" name="Google Shape;950;p165"/>
          <p:cNvSpPr txBox="1"/>
          <p:nvPr userDrawn="1"/>
        </p:nvSpPr>
        <p:spPr>
          <a:xfrm>
            <a:off x="350759"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209, 100, 83</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#D16453</a:t>
            </a:r>
            <a:endParaRPr sz="1465">
              <a:solidFill>
                <a:schemeClr val="tx2"/>
              </a:solidFill>
            </a:endParaRPr>
          </a:p>
        </p:txBody>
      </p:sp>
      <p:sp>
        <p:nvSpPr>
          <p:cNvPr id="72" name="Circle"/>
          <p:cNvSpPr/>
          <p:nvPr userDrawn="1"/>
        </p:nvSpPr>
        <p:spPr>
          <a:xfrm>
            <a:off x="350759" y="4213536"/>
            <a:ext cx="487680" cy="487680"/>
          </a:xfrm>
          <a:prstGeom prst="ellipse">
            <a:avLst/>
          </a:prstGeom>
          <a:solidFill>
            <a:srgbClr val="D16453"/>
          </a:solidFill>
          <a:ln w="12700">
            <a:noFill/>
            <a:miter/>
          </a:ln>
        </p:spPr>
        <p:txBody>
          <a:bodyPr lIns="36576" tIns="36576" rIns="36576" bIns="36576" anchor="ctr"/>
          <a:lstStyle/>
          <a:p>
            <a:endParaRPr sz="1465"/>
          </a:p>
        </p:txBody>
      </p:sp>
      <p:sp>
        <p:nvSpPr>
          <p:cNvPr id="73" name="Google Shape;950;p165"/>
          <p:cNvSpPr txBox="1"/>
          <p:nvPr userDrawn="1"/>
        </p:nvSpPr>
        <p:spPr>
          <a:xfrm>
            <a:off x="1873017"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217, 130, 53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#D98235</a:t>
            </a:r>
            <a:endParaRPr lang="en-US" sz="1465">
              <a:solidFill>
                <a:schemeClr val="tx2"/>
              </a:solidFill>
            </a:endParaRPr>
          </a:p>
        </p:txBody>
      </p:sp>
      <p:sp>
        <p:nvSpPr>
          <p:cNvPr id="75" name="Circle"/>
          <p:cNvSpPr/>
          <p:nvPr userDrawn="1"/>
        </p:nvSpPr>
        <p:spPr>
          <a:xfrm>
            <a:off x="1873017" y="4213536"/>
            <a:ext cx="487680" cy="487680"/>
          </a:xfrm>
          <a:prstGeom prst="ellipse">
            <a:avLst/>
          </a:prstGeom>
          <a:solidFill>
            <a:srgbClr val="D98235"/>
          </a:solidFill>
          <a:ln w="12700">
            <a:noFill/>
            <a:miter/>
          </a:ln>
        </p:spPr>
        <p:txBody>
          <a:bodyPr lIns="36576" tIns="36576" rIns="36576" bIns="36576" anchor="ctr"/>
          <a:lstStyle/>
          <a:p>
            <a:endParaRPr sz="1465"/>
          </a:p>
        </p:txBody>
      </p:sp>
      <p:sp>
        <p:nvSpPr>
          <p:cNvPr id="76" name="Google Shape;950;p165"/>
          <p:cNvSpPr txBox="1"/>
          <p:nvPr userDrawn="1"/>
        </p:nvSpPr>
        <p:spPr>
          <a:xfrm>
            <a:off x="3395276"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236, 189, 52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#ECBD34</a:t>
            </a:r>
            <a:endParaRPr lang="en-US" sz="1465">
              <a:solidFill>
                <a:schemeClr val="tx2"/>
              </a:solidFill>
            </a:endParaRPr>
          </a:p>
        </p:txBody>
      </p:sp>
      <p:sp>
        <p:nvSpPr>
          <p:cNvPr id="78" name="Circle"/>
          <p:cNvSpPr/>
          <p:nvPr userDrawn="1"/>
        </p:nvSpPr>
        <p:spPr>
          <a:xfrm>
            <a:off x="3395276" y="4213536"/>
            <a:ext cx="487680" cy="487680"/>
          </a:xfrm>
          <a:prstGeom prst="ellipse">
            <a:avLst/>
          </a:prstGeom>
          <a:solidFill>
            <a:srgbClr val="ECBD34"/>
          </a:solidFill>
          <a:ln w="12700">
            <a:noFill/>
            <a:miter/>
          </a:ln>
        </p:spPr>
        <p:txBody>
          <a:bodyPr lIns="36576" tIns="36576" rIns="36576" bIns="36576" anchor="ctr"/>
          <a:lstStyle/>
          <a:p>
            <a:endParaRPr sz="1465"/>
          </a:p>
        </p:txBody>
      </p:sp>
      <p:sp>
        <p:nvSpPr>
          <p:cNvPr id="79" name="Google Shape;950;p165"/>
          <p:cNvSpPr txBox="1"/>
          <p:nvPr userDrawn="1"/>
        </p:nvSpPr>
        <p:spPr>
          <a:xfrm>
            <a:off x="4917535"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190, 204, 69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#BECC45</a:t>
            </a:r>
            <a:endParaRPr lang="en-US" sz="1465">
              <a:solidFill>
                <a:schemeClr val="tx2"/>
              </a:solidFill>
            </a:endParaRPr>
          </a:p>
        </p:txBody>
      </p:sp>
      <p:sp>
        <p:nvSpPr>
          <p:cNvPr id="81" name="Circle"/>
          <p:cNvSpPr/>
          <p:nvPr userDrawn="1"/>
        </p:nvSpPr>
        <p:spPr>
          <a:xfrm>
            <a:off x="4917535" y="4213536"/>
            <a:ext cx="487680" cy="487680"/>
          </a:xfrm>
          <a:prstGeom prst="ellipse">
            <a:avLst/>
          </a:prstGeom>
          <a:solidFill>
            <a:srgbClr val="BECC45"/>
          </a:solidFill>
          <a:ln w="12700">
            <a:noFill/>
            <a:miter/>
          </a:ln>
        </p:spPr>
        <p:txBody>
          <a:bodyPr lIns="36576" tIns="36576" rIns="36576" bIns="36576" anchor="ctr"/>
          <a:lstStyle/>
          <a:p>
            <a:endParaRPr sz="1465"/>
          </a:p>
        </p:txBody>
      </p:sp>
      <p:sp>
        <p:nvSpPr>
          <p:cNvPr id="82" name="Google Shape;950;p165"/>
          <p:cNvSpPr txBox="1"/>
          <p:nvPr userDrawn="1"/>
        </p:nvSpPr>
        <p:spPr>
          <a:xfrm>
            <a:off x="6439793"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147, 191, 89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#93BF59</a:t>
            </a:r>
            <a:endParaRPr lang="en-US" sz="1465">
              <a:solidFill>
                <a:schemeClr val="tx2"/>
              </a:solidFill>
            </a:endParaRPr>
          </a:p>
        </p:txBody>
      </p:sp>
      <p:sp>
        <p:nvSpPr>
          <p:cNvPr id="84" name="Circle"/>
          <p:cNvSpPr/>
          <p:nvPr userDrawn="1"/>
        </p:nvSpPr>
        <p:spPr>
          <a:xfrm>
            <a:off x="6439793" y="4241861"/>
            <a:ext cx="487680" cy="487680"/>
          </a:xfrm>
          <a:prstGeom prst="ellipse">
            <a:avLst/>
          </a:prstGeom>
          <a:solidFill>
            <a:srgbClr val="93BF59"/>
          </a:solidFill>
          <a:ln w="12700">
            <a:noFill/>
            <a:miter/>
          </a:ln>
        </p:spPr>
        <p:txBody>
          <a:bodyPr lIns="36576" tIns="36576" rIns="36576" bIns="36576" anchor="ctr"/>
          <a:lstStyle/>
          <a:p>
            <a:endParaRPr sz="1465"/>
          </a:p>
        </p:txBody>
      </p:sp>
      <p:sp>
        <p:nvSpPr>
          <p:cNvPr id="85" name="Google Shape;950;p165"/>
          <p:cNvSpPr txBox="1"/>
          <p:nvPr userDrawn="1"/>
        </p:nvSpPr>
        <p:spPr>
          <a:xfrm>
            <a:off x="7962052"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69, 175, 124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#45AF7C</a:t>
            </a:r>
            <a:endParaRPr lang="en-US" sz="1465">
              <a:solidFill>
                <a:schemeClr val="tx2"/>
              </a:solidFill>
            </a:endParaRPr>
          </a:p>
        </p:txBody>
      </p:sp>
      <p:sp>
        <p:nvSpPr>
          <p:cNvPr id="87" name="Circle"/>
          <p:cNvSpPr/>
          <p:nvPr userDrawn="1"/>
        </p:nvSpPr>
        <p:spPr>
          <a:xfrm>
            <a:off x="7962052" y="4241861"/>
            <a:ext cx="487680" cy="487680"/>
          </a:xfrm>
          <a:prstGeom prst="ellipse">
            <a:avLst/>
          </a:prstGeom>
          <a:solidFill>
            <a:srgbClr val="45AF7C"/>
          </a:solidFill>
          <a:ln w="12700">
            <a:noFill/>
            <a:miter/>
          </a:ln>
        </p:spPr>
        <p:txBody>
          <a:bodyPr lIns="36576" tIns="36576" rIns="36576" bIns="36576" anchor="ctr"/>
          <a:lstStyle/>
          <a:p>
            <a:endParaRPr sz="1465"/>
          </a:p>
        </p:txBody>
      </p:sp>
      <p:sp>
        <p:nvSpPr>
          <p:cNvPr id="88" name="Google Shape;950;p165"/>
          <p:cNvSpPr txBox="1"/>
          <p:nvPr userDrawn="1"/>
        </p:nvSpPr>
        <p:spPr>
          <a:xfrm>
            <a:off x="9484311"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41, 163, 128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#29A380</a:t>
            </a:r>
            <a:endParaRPr lang="en-US" sz="1465">
              <a:solidFill>
                <a:schemeClr val="tx2"/>
              </a:solidFill>
            </a:endParaRPr>
          </a:p>
        </p:txBody>
      </p:sp>
      <p:sp>
        <p:nvSpPr>
          <p:cNvPr id="90" name="Circle"/>
          <p:cNvSpPr/>
          <p:nvPr userDrawn="1"/>
        </p:nvSpPr>
        <p:spPr>
          <a:xfrm>
            <a:off x="9484311" y="4241861"/>
            <a:ext cx="487680" cy="487680"/>
          </a:xfrm>
          <a:prstGeom prst="ellipse">
            <a:avLst/>
          </a:prstGeom>
          <a:solidFill>
            <a:srgbClr val="29A380"/>
          </a:solidFill>
          <a:ln w="12700">
            <a:noFill/>
            <a:miter/>
          </a:ln>
        </p:spPr>
        <p:txBody>
          <a:bodyPr lIns="36576" tIns="36576" rIns="36576" bIns="36576" anchor="ctr"/>
          <a:lstStyle/>
          <a:p>
            <a:endParaRPr sz="1465"/>
          </a:p>
        </p:txBody>
      </p:sp>
      <p:sp>
        <p:nvSpPr>
          <p:cNvPr id="91" name="Google Shape;950;p165"/>
          <p:cNvSpPr txBox="1"/>
          <p:nvPr userDrawn="1"/>
        </p:nvSpPr>
        <p:spPr>
          <a:xfrm>
            <a:off x="11006567"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0, 180, 157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#00B49D</a:t>
            </a:r>
            <a:endParaRPr lang="en-US" sz="1465">
              <a:solidFill>
                <a:schemeClr val="tx2"/>
              </a:solidFill>
            </a:endParaRPr>
          </a:p>
        </p:txBody>
      </p:sp>
      <p:sp>
        <p:nvSpPr>
          <p:cNvPr id="93" name="Circle"/>
          <p:cNvSpPr/>
          <p:nvPr userDrawn="1"/>
        </p:nvSpPr>
        <p:spPr>
          <a:xfrm>
            <a:off x="11006567" y="4241861"/>
            <a:ext cx="487680" cy="487680"/>
          </a:xfrm>
          <a:prstGeom prst="ellipse">
            <a:avLst/>
          </a:prstGeom>
          <a:solidFill>
            <a:srgbClr val="00B49D"/>
          </a:solidFill>
          <a:ln w="12700">
            <a:noFill/>
            <a:miter/>
          </a:ln>
        </p:spPr>
        <p:txBody>
          <a:bodyPr lIns="36576" tIns="36576" rIns="36576" bIns="36576" anchor="ctr"/>
          <a:lstStyle/>
          <a:p>
            <a:endParaRPr sz="1465"/>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grpSp>
        <p:nvGrpSpPr>
          <p:cNvPr id="14" name="Group 13"/>
          <p:cNvGrpSpPr/>
          <p:nvPr userDrawn="1"/>
        </p:nvGrpSpPr>
        <p:grpSpPr>
          <a:xfrm>
            <a:off x="74856" y="6562149"/>
            <a:ext cx="647061" cy="121659"/>
            <a:chOff x="6014087" y="4646472"/>
            <a:chExt cx="503788" cy="94721"/>
          </a:xfrm>
        </p:grpSpPr>
        <p:sp>
          <p:nvSpPr>
            <p:cNvPr id="15" name="Oval 1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228600" hangingPunct="1">
                <a:lnSpc>
                  <a:spcPct val="100000"/>
                </a:lnSpc>
                <a:defRPr/>
              </a:pPr>
              <a:r>
                <a:rPr lang="en-US" sz="900" b="0" kern="1200" spc="0">
                  <a:solidFill>
                    <a:srgbClr val="000000"/>
                  </a:solidFill>
                  <a:latin typeface="Helvetica" pitchFamily="2" charset="0"/>
                </a:rPr>
                <a:t> </a:t>
              </a:r>
              <a:endParaRPr lang="en-US" sz="900" b="0" kern="1200" spc="0">
                <a:solidFill>
                  <a:srgbClr val="000000"/>
                </a:solidFill>
                <a:latin typeface="Helvetica" pitchFamily="2" charset="0"/>
              </a:endParaRPr>
            </a:p>
          </p:txBody>
        </p:sp>
        <p:sp>
          <p:nvSpPr>
            <p:cNvPr id="16" name="Oval 1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7" name="Oval 1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8" name="Oval 1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9" name="Oval 1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grpSp>
      <p:sp>
        <p:nvSpPr>
          <p:cNvPr id="20" name="Shape 568" descr="Footer Placeholder 4"/>
          <p:cNvSpPr/>
          <p:nvPr userDrawn="1"/>
        </p:nvSpPr>
        <p:spPr>
          <a:xfrm>
            <a:off x="10597387" y="6574825"/>
            <a:ext cx="110832" cy="138499"/>
          </a:xfrm>
          <a:prstGeom prst="rect">
            <a:avLst/>
          </a:prstGeom>
          <a:ln w="12700">
            <a:miter lim="400000"/>
          </a:ln>
        </p:spPr>
        <p:txBody>
          <a:bodyPr lIns="0" tIns="0" rIns="0" bIns="0" anchor="ctr">
            <a:spAutoFit/>
          </a:bodyPr>
          <a:lstStyle>
            <a:lvl1pPr defTabSz="1219200">
              <a:lnSpc>
                <a:spcPct val="100000"/>
              </a:lnSpc>
              <a:defRPr sz="1800" b="0" spc="0">
                <a:solidFill>
                  <a:srgbClr val="646363"/>
                </a:solidFill>
                <a:latin typeface="Arial" panose="020B0604020202090204"/>
                <a:ea typeface="Arial" panose="020B0604020202090204"/>
                <a:cs typeface="Arial" panose="020B0604020202090204"/>
                <a:sym typeface="Arial" panose="020B0604020202090204"/>
              </a:defRPr>
            </a:lvl1pPr>
          </a:lstStyle>
          <a:p>
            <a:r>
              <a:rPr sz="900">
                <a:latin typeface="Arial" panose="020B0604020202090204" pitchFamily="34" charset="0"/>
                <a:cs typeface="Arial" panose="020B0604020202090204" pitchFamily="34" charset="0"/>
              </a:rPr>
              <a:t>©</a:t>
            </a:r>
            <a:endParaRPr sz="900">
              <a:latin typeface="Arial" panose="020B0604020202090204" pitchFamily="34" charset="0"/>
              <a:cs typeface="Arial" panose="020B0604020202090204" pitchFamily="34" charset="0"/>
            </a:endParaRPr>
          </a:p>
        </p:txBody>
      </p:sp>
      <p:sp>
        <p:nvSpPr>
          <p:cNvPr id="21" name="Shape 569" descr="Freeform 5"/>
          <p:cNvSpPr/>
          <p:nvPr userDrawn="1"/>
        </p:nvSpPr>
        <p:spPr>
          <a:xfrm>
            <a:off x="10734017" y="6573796"/>
            <a:ext cx="376507" cy="144909"/>
          </a:xfrm>
          <a:custGeom>
            <a:avLst/>
            <a:gdLst/>
            <a:ahLst/>
            <a:cxnLst>
              <a:cxn ang="0">
                <a:pos x="wd2" y="hd2"/>
              </a:cxn>
              <a:cxn ang="5400000">
                <a:pos x="wd2" y="hd2"/>
              </a:cxn>
              <a:cxn ang="10800000">
                <a:pos x="wd2" y="hd2"/>
              </a:cxn>
              <a:cxn ang="16200000">
                <a:pos x="wd2" y="hd2"/>
              </a:cxn>
            </a:cxnLst>
            <a:rect l="0" t="0" r="r" b="b"/>
            <a:pathLst>
              <a:path w="21585" h="21447" extrusionOk="0">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w="12700">
            <a:miter lim="400000"/>
          </a:ln>
        </p:spPr>
        <p:txBody>
          <a:bodyPr lIns="60960" tIns="60960" rIns="60960" bIns="60960"/>
          <a:lstStyle/>
          <a:p>
            <a:pPr defTabSz="609600">
              <a:lnSpc>
                <a:spcPct val="100000"/>
              </a:lnSpc>
              <a:defRPr sz="4800" b="0" spc="0">
                <a:solidFill>
                  <a:srgbClr val="000000"/>
                </a:solidFill>
                <a:latin typeface="Arial" panose="020B0604020202090204"/>
                <a:ea typeface="Arial" panose="020B0604020202090204"/>
                <a:cs typeface="Arial" panose="020B0604020202090204"/>
                <a:sym typeface="Arial" panose="020B0604020202090204"/>
              </a:defRPr>
            </a:pPr>
            <a:endParaRPr sz="2400" b="0" spc="0">
              <a:solidFill>
                <a:srgbClr val="000000"/>
              </a:solidFill>
              <a:latin typeface="Arial" panose="020B0604020202090204" pitchFamily="34" charset="0"/>
              <a:ea typeface="Arial" panose="020B0604020202090204"/>
              <a:cs typeface="Arial" panose="020B0604020202090204" pitchFamily="34" charset="0"/>
              <a:sym typeface="Arial" panose="020B0604020202090204"/>
            </a:endParaRPr>
          </a:p>
        </p:txBody>
      </p:sp>
      <p:sp>
        <p:nvSpPr>
          <p:cNvPr id="22" name="Shape 570" descr="TextBox 34"/>
          <p:cNvSpPr/>
          <p:nvPr userDrawn="1"/>
        </p:nvSpPr>
        <p:spPr>
          <a:xfrm>
            <a:off x="11083947" y="6513384"/>
            <a:ext cx="818116" cy="246221"/>
          </a:xfrm>
          <a:prstGeom prst="rect">
            <a:avLst/>
          </a:prstGeom>
          <a:ln w="12700">
            <a:miter lim="400000"/>
          </a:ln>
        </p:spPr>
        <p:txBody>
          <a:bodyPr lIns="60960" tIns="60960" rIns="60960" bIns="60960">
            <a:spAutoFit/>
          </a:bodyPr>
          <a:lstStyle>
            <a:lvl1pPr algn="ctr" defTabSz="12192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lvl1pPr>
          </a:lstStyle>
          <a:p>
            <a:r>
              <a:rPr sz="800">
                <a:latin typeface="Arial" panose="020B0604020202090204" pitchFamily="34" charset="0"/>
                <a:cs typeface="Arial" panose="020B0604020202090204" pitchFamily="34" charset="0"/>
              </a:rPr>
              <a:t>confidential</a:t>
            </a:r>
            <a:endParaRPr sz="800">
              <a:latin typeface="Arial" panose="020B0604020202090204" pitchFamily="34" charset="0"/>
              <a:cs typeface="Arial" panose="020B0604020202090204" pitchFamily="34" charset="0"/>
            </a:endParaRPr>
          </a:p>
        </p:txBody>
      </p:sp>
      <p:sp>
        <p:nvSpPr>
          <p:cNvPr id="23" name="Shape 571" descr="Shape 257"/>
          <p:cNvSpPr/>
          <p:nvPr userDrawn="1"/>
        </p:nvSpPr>
        <p:spPr>
          <a:xfrm>
            <a:off x="11868700" y="6566524"/>
            <a:ext cx="153888" cy="123111"/>
          </a:xfrm>
          <a:prstGeom prst="rect">
            <a:avLst/>
          </a:prstGeom>
          <a:ln w="12700">
            <a:miter lim="400000"/>
          </a:ln>
        </p:spPr>
        <p:txBody>
          <a:bodyPr wrap="none" lIns="0" tIns="0" rIns="0" bIns="0" anchor="ctr">
            <a:spAutoFit/>
          </a:bodyPr>
          <a:lstStyle/>
          <a:p>
            <a:pPr algn="ctr" defTabSz="6096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pPr>
            <a:fld id="{86CB4B4D-7CA3-9044-876B-883B54F8677D}" type="slidenum">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fld>
            <a:r>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t>￼</a:t>
            </a:r>
            <a:endPar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Content 1 copy">
    <p:spTree>
      <p:nvGrpSpPr>
        <p:cNvPr id="1" name=""/>
        <p:cNvGrpSpPr/>
        <p:nvPr/>
      </p:nvGrpSpPr>
      <p:grpSpPr>
        <a:xfrm>
          <a:off x="0" y="0"/>
          <a:ext cx="0" cy="0"/>
          <a:chOff x="0" y="0"/>
          <a:chExt cx="0" cy="0"/>
        </a:xfrm>
      </p:grpSpPr>
      <p:sp>
        <p:nvSpPr>
          <p:cNvPr id="25" name="Title 1"/>
          <p:cNvSpPr>
            <a:spLocks noGrp="1"/>
          </p:cNvSpPr>
          <p:nvPr>
            <p:ph type="title"/>
          </p:nvPr>
        </p:nvSpPr>
        <p:spPr>
          <a:xfrm>
            <a:off x="431789" y="403841"/>
            <a:ext cx="5932059" cy="692841"/>
          </a:xfrm>
          <a:prstGeom prst="rect">
            <a:avLst/>
          </a:prstGeom>
        </p:spPr>
        <p:txBody>
          <a:bodyPr lIns="0" tIns="0" rIns="0" bIns="0" anchor="t" anchorCtr="0"/>
          <a:lstStyle>
            <a:lvl1pPr>
              <a:defRPr sz="3200" b="1">
                <a:solidFill>
                  <a:schemeClr val="accent4"/>
                </a:solidFill>
                <a:latin typeface="Arial" panose="020B0604020202090204" pitchFamily="34" charset="0"/>
                <a:cs typeface="Arial" panose="020B0604020202090204" pitchFamily="34" charset="0"/>
              </a:defRPr>
            </a:lvl1pPr>
          </a:lstStyle>
          <a:p>
            <a:r>
              <a:rPr lang="en-US"/>
              <a:t>Click to edit Master title style</a:t>
            </a:r>
            <a:endParaRPr lang="en-US"/>
          </a:p>
        </p:txBody>
      </p:sp>
      <p:sp>
        <p:nvSpPr>
          <p:cNvPr id="26" name="Content Placeholder 2"/>
          <p:cNvSpPr>
            <a:spLocks noGrp="1"/>
          </p:cNvSpPr>
          <p:nvPr>
            <p:ph sz="half" idx="1"/>
          </p:nvPr>
        </p:nvSpPr>
        <p:spPr>
          <a:xfrm>
            <a:off x="431791" y="1825627"/>
            <a:ext cx="7786335" cy="4349920"/>
          </a:xfrm>
          <a:prstGeom prst="rect">
            <a:avLst/>
          </a:prstGeom>
        </p:spPr>
        <p:txBody>
          <a:bodyPr lIns="0" tIns="0" rIns="0" bIns="0"/>
          <a:lstStyle>
            <a:lvl1pPr marL="0" indent="0">
              <a:buNone/>
              <a:defRPr sz="1600" b="0">
                <a:solidFill>
                  <a:srgbClr val="000000"/>
                </a:solidFill>
                <a:latin typeface="Arial" panose="020B0604020202090204" pitchFamily="34" charset="0"/>
                <a:cs typeface="Arial" panose="020B0604020202090204" pitchFamily="34" charset="0"/>
              </a:defRPr>
            </a:lvl1pPr>
            <a:lvl2pPr marL="457200" indent="0">
              <a:buNone/>
              <a:defRPr sz="1600" b="0">
                <a:solidFill>
                  <a:srgbClr val="000000"/>
                </a:solidFill>
                <a:latin typeface="Arial" panose="020B0604020202090204" pitchFamily="34" charset="0"/>
                <a:cs typeface="Arial" panose="020B0604020202090204" pitchFamily="34" charset="0"/>
              </a:defRPr>
            </a:lvl2pPr>
            <a:lvl3pPr marL="914400" indent="0">
              <a:buNone/>
              <a:defRPr sz="1600" b="0">
                <a:solidFill>
                  <a:srgbClr val="000000"/>
                </a:solidFill>
                <a:latin typeface="Arial" panose="020B0604020202090204" pitchFamily="34" charset="0"/>
                <a:cs typeface="Arial" panose="020B0604020202090204" pitchFamily="34" charset="0"/>
              </a:defRPr>
            </a:lvl3pPr>
            <a:lvl4pPr marL="1371600" indent="0">
              <a:buNone/>
              <a:defRPr sz="1600" b="0">
                <a:solidFill>
                  <a:srgbClr val="000000"/>
                </a:solidFill>
                <a:latin typeface="Arial" panose="020B0604020202090204" pitchFamily="34" charset="0"/>
                <a:cs typeface="Arial" panose="020B0604020202090204" pitchFamily="34" charset="0"/>
              </a:defRPr>
            </a:lvl4pPr>
            <a:lvl5pPr marL="1828800" indent="0">
              <a:buNone/>
              <a:defRPr sz="1600" b="0">
                <a:solidFill>
                  <a:srgbClr val="000000"/>
                </a:solidFill>
                <a:latin typeface="Arial" panose="020B0604020202090204" pitchFamily="34" charset="0"/>
                <a:cs typeface="Arial" panose="020B060402020209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8" name="Rectangle 37"/>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9"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0" name="TextBox 39"/>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1"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2" name="Group 41"/>
          <p:cNvGrpSpPr/>
          <p:nvPr userDrawn="1"/>
        </p:nvGrpSpPr>
        <p:grpSpPr>
          <a:xfrm>
            <a:off x="95932" y="6638154"/>
            <a:ext cx="671717" cy="126295"/>
            <a:chOff x="6014087" y="4646472"/>
            <a:chExt cx="503788" cy="94721"/>
          </a:xfrm>
        </p:grpSpPr>
        <p:sp>
          <p:nvSpPr>
            <p:cNvPr id="43" name="Oval 42"/>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5" name="Oval 44"/>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6" name="Oval 4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7" name="Oval 46"/>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48" name="Picture 47" descr="Logo&#10;&#10;Description automatically generated"/>
          <p:cNvPicPr>
            <a:picLocks noChangeAspect="1"/>
          </p:cNvPicPr>
          <p:nvPr userDrawn="1"/>
        </p:nvPicPr>
        <p:blipFill rotWithShape="1">
          <a:blip r:embed="rId2" cstate="screen"/>
          <a:srcRect/>
          <a:stretch>
            <a:fillRect/>
          </a:stretch>
        </p:blipFill>
        <p:spPr>
          <a:xfrm>
            <a:off x="10661502" y="6640590"/>
            <a:ext cx="386247" cy="143447"/>
          </a:xfrm>
          <a:prstGeom prst="rect">
            <a:avLst/>
          </a:prstGeom>
        </p:spPr>
      </p:pic>
      <p:sp>
        <p:nvSpPr>
          <p:cNvPr id="2" name="Picture Placeholder 6"/>
          <p:cNvSpPr>
            <a:spLocks noGrp="1"/>
          </p:cNvSpPr>
          <p:nvPr>
            <p:ph type="pic" sz="quarter" idx="11" hasCustomPrompt="1"/>
          </p:nvPr>
        </p:nvSpPr>
        <p:spPr>
          <a:xfrm>
            <a:off x="8565635" y="0"/>
            <a:ext cx="3626367" cy="6453717"/>
          </a:xfrm>
          <a:custGeom>
            <a:avLst/>
            <a:gdLst>
              <a:gd name="connsiteX0" fmla="*/ 0 w 4132262"/>
              <a:gd name="connsiteY0" fmla="*/ 0 h 4840288"/>
              <a:gd name="connsiteX1" fmla="*/ 4132262 w 4132262"/>
              <a:gd name="connsiteY1" fmla="*/ 0 h 4840288"/>
              <a:gd name="connsiteX2" fmla="*/ 4132262 w 4132262"/>
              <a:gd name="connsiteY2" fmla="*/ 4840288 h 4840288"/>
              <a:gd name="connsiteX3" fmla="*/ 1820095 w 4132262"/>
              <a:gd name="connsiteY3" fmla="*/ 4840288 h 4840288"/>
              <a:gd name="connsiteX4" fmla="*/ 1818754 w 4132262"/>
              <a:gd name="connsiteY4" fmla="*/ 4827001 h 4840288"/>
              <a:gd name="connsiteX5" fmla="*/ 1351415 w 4132262"/>
              <a:gd name="connsiteY5" fmla="*/ 4446079 h 4840288"/>
              <a:gd name="connsiteX6" fmla="*/ 1350725 w 4132262"/>
              <a:gd name="connsiteY6" fmla="*/ 4446079 h 4840288"/>
              <a:gd name="connsiteX7" fmla="*/ 576493 w 4132262"/>
              <a:gd name="connsiteY7" fmla="*/ 3817857 h 4840288"/>
              <a:gd name="connsiteX8" fmla="*/ 74562 w 4132262"/>
              <a:gd name="connsiteY8" fmla="*/ 3997479 h 4840288"/>
              <a:gd name="connsiteX9" fmla="*/ 0 w 4132262"/>
              <a:gd name="connsiteY9" fmla="*/ 4069943 h 4840288"/>
              <a:gd name="connsiteX0-1" fmla="*/ 0 w 4132262"/>
              <a:gd name="connsiteY0-2" fmla="*/ 0 h 4840288"/>
              <a:gd name="connsiteX1-3" fmla="*/ 4132262 w 4132262"/>
              <a:gd name="connsiteY1-4" fmla="*/ 0 h 4840288"/>
              <a:gd name="connsiteX2-5" fmla="*/ 2697472 w 4132262"/>
              <a:gd name="connsiteY2-6" fmla="*/ 4832854 h 4840288"/>
              <a:gd name="connsiteX3-7" fmla="*/ 1820095 w 4132262"/>
              <a:gd name="connsiteY3-8" fmla="*/ 4840288 h 4840288"/>
              <a:gd name="connsiteX4-9" fmla="*/ 1818754 w 4132262"/>
              <a:gd name="connsiteY4-10" fmla="*/ 4827001 h 4840288"/>
              <a:gd name="connsiteX5-11" fmla="*/ 1351415 w 4132262"/>
              <a:gd name="connsiteY5-12" fmla="*/ 4446079 h 4840288"/>
              <a:gd name="connsiteX6-13" fmla="*/ 1350725 w 4132262"/>
              <a:gd name="connsiteY6-14" fmla="*/ 4446079 h 4840288"/>
              <a:gd name="connsiteX7-15" fmla="*/ 576493 w 4132262"/>
              <a:gd name="connsiteY7-16" fmla="*/ 3817857 h 4840288"/>
              <a:gd name="connsiteX8-17" fmla="*/ 74562 w 4132262"/>
              <a:gd name="connsiteY8-18" fmla="*/ 3997479 h 4840288"/>
              <a:gd name="connsiteX9-19" fmla="*/ 0 w 4132262"/>
              <a:gd name="connsiteY9-20" fmla="*/ 4069943 h 4840288"/>
              <a:gd name="connsiteX10" fmla="*/ 0 w 4132262"/>
              <a:gd name="connsiteY10" fmla="*/ 0 h 4840288"/>
              <a:gd name="connsiteX0-21" fmla="*/ 0 w 2734643"/>
              <a:gd name="connsiteY0-22" fmla="*/ 7434 h 4847722"/>
              <a:gd name="connsiteX1-23" fmla="*/ 2734643 w 2734643"/>
              <a:gd name="connsiteY1-24" fmla="*/ 0 h 4847722"/>
              <a:gd name="connsiteX2-25" fmla="*/ 2697472 w 2734643"/>
              <a:gd name="connsiteY2-26" fmla="*/ 4840288 h 4847722"/>
              <a:gd name="connsiteX3-27" fmla="*/ 1820095 w 2734643"/>
              <a:gd name="connsiteY3-28" fmla="*/ 4847722 h 4847722"/>
              <a:gd name="connsiteX4-29" fmla="*/ 1818754 w 2734643"/>
              <a:gd name="connsiteY4-30" fmla="*/ 4834435 h 4847722"/>
              <a:gd name="connsiteX5-31" fmla="*/ 1351415 w 2734643"/>
              <a:gd name="connsiteY5-32" fmla="*/ 4453513 h 4847722"/>
              <a:gd name="connsiteX6-33" fmla="*/ 1350725 w 2734643"/>
              <a:gd name="connsiteY6-34" fmla="*/ 4453513 h 4847722"/>
              <a:gd name="connsiteX7-35" fmla="*/ 576493 w 2734643"/>
              <a:gd name="connsiteY7-36" fmla="*/ 3825291 h 4847722"/>
              <a:gd name="connsiteX8-37" fmla="*/ 74562 w 2734643"/>
              <a:gd name="connsiteY8-38" fmla="*/ 4004913 h 4847722"/>
              <a:gd name="connsiteX9-39" fmla="*/ 0 w 2734643"/>
              <a:gd name="connsiteY9-40" fmla="*/ 4077377 h 4847722"/>
              <a:gd name="connsiteX10-41" fmla="*/ 0 w 2734643"/>
              <a:gd name="connsiteY10-42" fmla="*/ 7434 h 4847722"/>
              <a:gd name="connsiteX0-43" fmla="*/ 0 w 2719775"/>
              <a:gd name="connsiteY0-44" fmla="*/ 0 h 4840288"/>
              <a:gd name="connsiteX1-45" fmla="*/ 2719775 w 2719775"/>
              <a:gd name="connsiteY1-46" fmla="*/ 0 h 4840288"/>
              <a:gd name="connsiteX2-47" fmla="*/ 2697472 w 2719775"/>
              <a:gd name="connsiteY2-48" fmla="*/ 4832854 h 4840288"/>
              <a:gd name="connsiteX3-49" fmla="*/ 1820095 w 2719775"/>
              <a:gd name="connsiteY3-50" fmla="*/ 4840288 h 4840288"/>
              <a:gd name="connsiteX4-51" fmla="*/ 1818754 w 2719775"/>
              <a:gd name="connsiteY4-52" fmla="*/ 4827001 h 4840288"/>
              <a:gd name="connsiteX5-53" fmla="*/ 1351415 w 2719775"/>
              <a:gd name="connsiteY5-54" fmla="*/ 4446079 h 4840288"/>
              <a:gd name="connsiteX6-55" fmla="*/ 1350725 w 2719775"/>
              <a:gd name="connsiteY6-56" fmla="*/ 4446079 h 4840288"/>
              <a:gd name="connsiteX7-57" fmla="*/ 576493 w 2719775"/>
              <a:gd name="connsiteY7-58" fmla="*/ 3817857 h 4840288"/>
              <a:gd name="connsiteX8-59" fmla="*/ 74562 w 2719775"/>
              <a:gd name="connsiteY8-60" fmla="*/ 3997479 h 4840288"/>
              <a:gd name="connsiteX9-61" fmla="*/ 0 w 2719775"/>
              <a:gd name="connsiteY9-62" fmla="*/ 4069943 h 4840288"/>
              <a:gd name="connsiteX10-63" fmla="*/ 0 w 2719775"/>
              <a:gd name="connsiteY10-64" fmla="*/ 0 h 4840288"/>
              <a:gd name="connsiteX0-65" fmla="*/ 0 w 2719775"/>
              <a:gd name="connsiteY0-66" fmla="*/ 0 h 4840288"/>
              <a:gd name="connsiteX1-67" fmla="*/ 2719775 w 2719775"/>
              <a:gd name="connsiteY1-68" fmla="*/ 0 h 4840288"/>
              <a:gd name="connsiteX2-69" fmla="*/ 2712340 w 2719775"/>
              <a:gd name="connsiteY2-70" fmla="*/ 4840288 h 4840288"/>
              <a:gd name="connsiteX3-71" fmla="*/ 1820095 w 2719775"/>
              <a:gd name="connsiteY3-72" fmla="*/ 4840288 h 4840288"/>
              <a:gd name="connsiteX4-73" fmla="*/ 1818754 w 2719775"/>
              <a:gd name="connsiteY4-74" fmla="*/ 4827001 h 4840288"/>
              <a:gd name="connsiteX5-75" fmla="*/ 1351415 w 2719775"/>
              <a:gd name="connsiteY5-76" fmla="*/ 4446079 h 4840288"/>
              <a:gd name="connsiteX6-77" fmla="*/ 1350725 w 2719775"/>
              <a:gd name="connsiteY6-78" fmla="*/ 4446079 h 4840288"/>
              <a:gd name="connsiteX7-79" fmla="*/ 576493 w 2719775"/>
              <a:gd name="connsiteY7-80" fmla="*/ 3817857 h 4840288"/>
              <a:gd name="connsiteX8-81" fmla="*/ 74562 w 2719775"/>
              <a:gd name="connsiteY8-82" fmla="*/ 3997479 h 4840288"/>
              <a:gd name="connsiteX9-83" fmla="*/ 0 w 2719775"/>
              <a:gd name="connsiteY9-84" fmla="*/ 4069943 h 4840288"/>
              <a:gd name="connsiteX10-85" fmla="*/ 0 w 2719775"/>
              <a:gd name="connsiteY10-86" fmla="*/ 0 h 48402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2719775" h="4840288">
                <a:moveTo>
                  <a:pt x="0" y="0"/>
                </a:moveTo>
                <a:lnTo>
                  <a:pt x="2719775" y="0"/>
                </a:lnTo>
                <a:cubicBezTo>
                  <a:pt x="2717297" y="1613429"/>
                  <a:pt x="2714818" y="3226859"/>
                  <a:pt x="2712340" y="4840288"/>
                </a:cubicBezTo>
                <a:lnTo>
                  <a:pt x="1820095" y="4840288"/>
                </a:lnTo>
                <a:lnTo>
                  <a:pt x="1818754" y="4827001"/>
                </a:lnTo>
                <a:cubicBezTo>
                  <a:pt x="1774257" y="4609666"/>
                  <a:pt x="1581864" y="4446079"/>
                  <a:pt x="1351415" y="4446079"/>
                </a:cubicBezTo>
                <a:lnTo>
                  <a:pt x="1350725" y="4446079"/>
                </a:lnTo>
                <a:cubicBezTo>
                  <a:pt x="1275476" y="4087441"/>
                  <a:pt x="957568" y="3817857"/>
                  <a:pt x="576493" y="3817857"/>
                </a:cubicBezTo>
                <a:cubicBezTo>
                  <a:pt x="385955" y="3817857"/>
                  <a:pt x="211123" y="3885253"/>
                  <a:pt x="74562" y="3997479"/>
                </a:cubicBezTo>
                <a:lnTo>
                  <a:pt x="0" y="4069943"/>
                </a:lnTo>
                <a:lnTo>
                  <a:pt x="0" y="0"/>
                </a:lnTo>
                <a:close/>
              </a:path>
            </a:pathLst>
          </a:custGeom>
          <a:solidFill>
            <a:schemeClr val="bg1">
              <a:lumMod val="95000"/>
            </a:schemeClr>
          </a:solidFill>
        </p:spPr>
        <p:txBody>
          <a:bodyPr wrap="square" anchor="ctr">
            <a:noAutofit/>
          </a:bodyPr>
          <a:lstStyle>
            <a:lvl1pPr marL="0" indent="0" algn="ctr">
              <a:buNone/>
              <a:defRPr>
                <a:solidFill>
                  <a:srgbClr val="000000"/>
                </a:solidFill>
                <a:latin typeface="Arial" panose="020B0604020202090204" pitchFamily="34" charset="0"/>
                <a:cs typeface="Arial" panose="020B0604020202090204" pitchFamily="34" charset="0"/>
              </a:defRPr>
            </a:lvl1pPr>
          </a:lstStyle>
          <a:p>
            <a:r>
              <a:rPr lang="en-US"/>
              <a:t>Click here to add </a:t>
            </a:r>
            <a:br>
              <a:rPr lang="en-US"/>
            </a:br>
            <a:r>
              <a:rPr lang="en-US"/>
              <a:t>an image</a:t>
            </a:r>
            <a:endParaRPr 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8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7"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35">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chemeClr val="accent2"/>
                </a:solidFill>
                <a:latin typeface="Arial" panose="020B0604020202090204" pitchFamily="34" charset="0"/>
                <a:cs typeface="Arial" panose="020B0604020202090204" pitchFamily="34" charset="0"/>
              </a:rPr>
              <a:t>©</a:t>
            </a:r>
            <a:endParaRPr lang="en-US" sz="935" b="0" u="none">
              <a:solidFill>
                <a:schemeClr val="accent2"/>
              </a:solidFill>
              <a:latin typeface="Arial" panose="020B0604020202090204" pitchFamily="34" charset="0"/>
              <a:cs typeface="Arial" panose="020B0604020202090204" pitchFamily="34" charset="0"/>
            </a:endParaRPr>
          </a:p>
        </p:txBody>
      </p:sp>
      <p:sp>
        <p:nvSpPr>
          <p:cNvPr id="45" name="Freeform 5"/>
          <p:cNvSpPr>
            <a:spLocks noEditPoints="1"/>
          </p:cNvSpPr>
          <p:nvPr userDrawn="1"/>
        </p:nvSpPr>
        <p:spPr bwMode="auto">
          <a:xfrm>
            <a:off x="10669366" y="6637409"/>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lstStyle/>
          <a:p>
            <a:endParaRPr lang="en-US" sz="3735"/>
          </a:p>
        </p:txBody>
      </p:sp>
      <p:sp>
        <p:nvSpPr>
          <p:cNvPr id="46" name="TextBox 45"/>
          <p:cNvSpPr txBox="1"/>
          <p:nvPr userDrawn="1"/>
        </p:nvSpPr>
        <p:spPr>
          <a:xfrm>
            <a:off x="11019562" y="6578026"/>
            <a:ext cx="818116" cy="215444"/>
          </a:xfrm>
          <a:prstGeom prst="rect">
            <a:avLst/>
          </a:prstGeom>
          <a:noFill/>
        </p:spPr>
        <p:txBody>
          <a:bodyPr wrap="square" rtlCol="0">
            <a:spAutoFit/>
          </a:bodyPr>
          <a:lstStyle/>
          <a:p>
            <a:pPr algn="ctr"/>
            <a:r>
              <a:rPr lang="en-US" sz="800">
                <a:solidFill>
                  <a:schemeClr val="accent2"/>
                </a:solidFill>
                <a:latin typeface="Arial" panose="020B0604020202090204" pitchFamily="34" charset="0"/>
                <a:cs typeface="Arial" panose="020B0604020202090204" pitchFamily="34" charset="0"/>
              </a:rPr>
              <a:t>confidential</a:t>
            </a:r>
            <a:endParaRPr lang="en-US" sz="80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6"/>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5"/>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3735"/>
                <a:t> </a:t>
              </a:r>
              <a:endParaRPr lang="en-US" sz="3735"/>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3735"/>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3735"/>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3735"/>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3735"/>
            </a:p>
          </p:txBody>
        </p:sp>
      </p:grpSp>
      <p:sp>
        <p:nvSpPr>
          <p:cNvPr id="15" name="Rectangle 14"/>
          <p:cNvSpPr/>
          <p:nvPr userDrawn="1"/>
        </p:nvSpPr>
        <p:spPr>
          <a:xfrm>
            <a:off x="0" y="5"/>
            <a:ext cx="12192000" cy="282495"/>
          </a:xfrm>
          <a:prstGeom prst="rect">
            <a:avLst/>
          </a:prstGeom>
          <a:gradFill>
            <a:gsLst>
              <a:gs pos="7000">
                <a:schemeClr val="accent6"/>
              </a:gs>
              <a:gs pos="76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12800"/>
            <a:endParaRPr lang="en-IN" sz="3200" err="1">
              <a:solidFill>
                <a:srgbClr val="000000"/>
              </a:solidFill>
              <a:highlight>
                <a:srgbClr val="FFFF00"/>
              </a:highlight>
              <a:latin typeface="Arial" panose="020B0604020202090204"/>
            </a:endParaRPr>
          </a:p>
        </p:txBody>
      </p:sp>
    </p:spTree>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rc_withtext_Purple">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
            <a:ext cx="5148211" cy="6858637"/>
          </a:xfrm>
          <a:prstGeom prst="rect">
            <a:avLst/>
          </a:prstGeom>
        </p:spPr>
      </p:pic>
      <p:sp>
        <p:nvSpPr>
          <p:cNvPr id="2" name="Title 1"/>
          <p:cNvSpPr>
            <a:spLocks noGrp="1"/>
          </p:cNvSpPr>
          <p:nvPr>
            <p:ph type="title" hasCustomPrompt="1"/>
          </p:nvPr>
        </p:nvSpPr>
        <p:spPr>
          <a:xfrm>
            <a:off x="674742" y="572408"/>
            <a:ext cx="3430402" cy="1369364"/>
          </a:xfrm>
          <a:prstGeom prst="rect">
            <a:avLst/>
          </a:prstGeom>
        </p:spPr>
        <p:txBody>
          <a:bodyPr/>
          <a:lstStyle>
            <a:lvl1pPr>
              <a:lnSpc>
                <a:spcPct val="100000"/>
              </a:lnSpc>
              <a:defRPr sz="4000" b="1">
                <a:solidFill>
                  <a:schemeClr val="bg1"/>
                </a:solidFill>
                <a:latin typeface="Tenorite" pitchFamily="2" charset="0"/>
              </a:defRPr>
            </a:lvl1pPr>
          </a:lstStyle>
          <a:p>
            <a:r>
              <a:rPr lang="en-US"/>
              <a:t>Click to add title</a:t>
            </a:r>
            <a:endParaRPr lang="en-US"/>
          </a:p>
        </p:txBody>
      </p:sp>
      <p:sp>
        <p:nvSpPr>
          <p:cNvPr id="42" name="Text Placeholder 2"/>
          <p:cNvSpPr>
            <a:spLocks noGrp="1"/>
          </p:cNvSpPr>
          <p:nvPr>
            <p:ph type="body" idx="28" hasCustomPrompt="1"/>
          </p:nvPr>
        </p:nvSpPr>
        <p:spPr>
          <a:xfrm>
            <a:off x="674741" y="2538213"/>
            <a:ext cx="3430402" cy="2006077"/>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description</a:t>
            </a:r>
            <a:endParaRPr lang="en-US"/>
          </a:p>
        </p:txBody>
      </p:sp>
      <p:sp>
        <p:nvSpPr>
          <p:cNvPr id="6" name="Número de diapositiva"/>
          <p:cNvSpPr txBox="1">
            <a:spLocks noGrp="1"/>
          </p:cNvSpPr>
          <p:nvPr>
            <p:ph type="sldNum" sz="quarter" idx="2"/>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
        <p:nvSpPr>
          <p:cNvPr id="11" name="Text Placeholder 2"/>
          <p:cNvSpPr>
            <a:spLocks noGrp="1"/>
          </p:cNvSpPr>
          <p:nvPr>
            <p:ph type="body" idx="10" hasCustomPrompt="1"/>
          </p:nvPr>
        </p:nvSpPr>
        <p:spPr>
          <a:xfrm>
            <a:off x="556950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2" name="Text Placeholder 2"/>
          <p:cNvSpPr>
            <a:spLocks noGrp="1"/>
          </p:cNvSpPr>
          <p:nvPr>
            <p:ph type="body" idx="69" hasCustomPrompt="1"/>
          </p:nvPr>
        </p:nvSpPr>
        <p:spPr>
          <a:xfrm>
            <a:off x="557030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3" name="Text Placeholder 2"/>
          <p:cNvSpPr>
            <a:spLocks noGrp="1"/>
          </p:cNvSpPr>
          <p:nvPr>
            <p:ph type="body" idx="70" hasCustomPrompt="1"/>
          </p:nvPr>
        </p:nvSpPr>
        <p:spPr>
          <a:xfrm>
            <a:off x="7787648"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4" name="Text Placeholder 2"/>
          <p:cNvSpPr>
            <a:spLocks noGrp="1"/>
          </p:cNvSpPr>
          <p:nvPr>
            <p:ph type="body" idx="71" hasCustomPrompt="1"/>
          </p:nvPr>
        </p:nvSpPr>
        <p:spPr>
          <a:xfrm>
            <a:off x="778844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5" name="Text Placeholder 2"/>
          <p:cNvSpPr>
            <a:spLocks noGrp="1"/>
          </p:cNvSpPr>
          <p:nvPr>
            <p:ph type="body" idx="72" hasCustomPrompt="1"/>
          </p:nvPr>
        </p:nvSpPr>
        <p:spPr>
          <a:xfrm>
            <a:off x="1000654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7" name="Text Placeholder 2"/>
          <p:cNvSpPr>
            <a:spLocks noGrp="1"/>
          </p:cNvSpPr>
          <p:nvPr>
            <p:ph type="body" idx="73" hasCustomPrompt="1"/>
          </p:nvPr>
        </p:nvSpPr>
        <p:spPr>
          <a:xfrm>
            <a:off x="10007344"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0" name="Text Placeholder 2"/>
          <p:cNvSpPr>
            <a:spLocks noGrp="1"/>
          </p:cNvSpPr>
          <p:nvPr>
            <p:ph type="body" idx="74" hasCustomPrompt="1"/>
          </p:nvPr>
        </p:nvSpPr>
        <p:spPr>
          <a:xfrm>
            <a:off x="556950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1" name="Text Placeholder 2"/>
          <p:cNvSpPr>
            <a:spLocks noGrp="1"/>
          </p:cNvSpPr>
          <p:nvPr>
            <p:ph type="body" idx="75" hasCustomPrompt="1"/>
          </p:nvPr>
        </p:nvSpPr>
        <p:spPr>
          <a:xfrm>
            <a:off x="557030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2" name="Text Placeholder 2"/>
          <p:cNvSpPr>
            <a:spLocks noGrp="1"/>
          </p:cNvSpPr>
          <p:nvPr>
            <p:ph type="body" idx="76" hasCustomPrompt="1"/>
          </p:nvPr>
        </p:nvSpPr>
        <p:spPr>
          <a:xfrm>
            <a:off x="778764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3" name="Text Placeholder 2"/>
          <p:cNvSpPr>
            <a:spLocks noGrp="1"/>
          </p:cNvSpPr>
          <p:nvPr>
            <p:ph type="body" idx="77" hasCustomPrompt="1"/>
          </p:nvPr>
        </p:nvSpPr>
        <p:spPr>
          <a:xfrm>
            <a:off x="778844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4" name="Text Placeholder 2"/>
          <p:cNvSpPr>
            <a:spLocks noGrp="1"/>
          </p:cNvSpPr>
          <p:nvPr>
            <p:ph type="body" idx="78" hasCustomPrompt="1"/>
          </p:nvPr>
        </p:nvSpPr>
        <p:spPr>
          <a:xfrm>
            <a:off x="10006546"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5" name="Text Placeholder 2"/>
          <p:cNvSpPr>
            <a:spLocks noGrp="1"/>
          </p:cNvSpPr>
          <p:nvPr>
            <p:ph type="body" idx="79" hasCustomPrompt="1"/>
          </p:nvPr>
        </p:nvSpPr>
        <p:spPr>
          <a:xfrm>
            <a:off x="10007344"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6" name="Text Placeholder 2"/>
          <p:cNvSpPr>
            <a:spLocks noGrp="1"/>
          </p:cNvSpPr>
          <p:nvPr>
            <p:ph type="body" idx="80" hasCustomPrompt="1"/>
          </p:nvPr>
        </p:nvSpPr>
        <p:spPr>
          <a:xfrm>
            <a:off x="556950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7" name="Text Placeholder 2"/>
          <p:cNvSpPr>
            <a:spLocks noGrp="1"/>
          </p:cNvSpPr>
          <p:nvPr>
            <p:ph type="body" idx="81" hasCustomPrompt="1"/>
          </p:nvPr>
        </p:nvSpPr>
        <p:spPr>
          <a:xfrm>
            <a:off x="557030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8" name="Text Placeholder 2"/>
          <p:cNvSpPr>
            <a:spLocks noGrp="1"/>
          </p:cNvSpPr>
          <p:nvPr>
            <p:ph type="body" idx="82" hasCustomPrompt="1"/>
          </p:nvPr>
        </p:nvSpPr>
        <p:spPr>
          <a:xfrm>
            <a:off x="778764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9" name="Text Placeholder 2"/>
          <p:cNvSpPr>
            <a:spLocks noGrp="1"/>
          </p:cNvSpPr>
          <p:nvPr>
            <p:ph type="body" idx="83" hasCustomPrompt="1"/>
          </p:nvPr>
        </p:nvSpPr>
        <p:spPr>
          <a:xfrm>
            <a:off x="778844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0" name="Text Placeholder 2"/>
          <p:cNvSpPr>
            <a:spLocks noGrp="1"/>
          </p:cNvSpPr>
          <p:nvPr>
            <p:ph type="body" idx="84" hasCustomPrompt="1"/>
          </p:nvPr>
        </p:nvSpPr>
        <p:spPr>
          <a:xfrm>
            <a:off x="10006546"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41" name="Text Placeholder 2"/>
          <p:cNvSpPr>
            <a:spLocks noGrp="1"/>
          </p:cNvSpPr>
          <p:nvPr>
            <p:ph type="body" idx="85" hasCustomPrompt="1"/>
          </p:nvPr>
        </p:nvSpPr>
        <p:spPr>
          <a:xfrm>
            <a:off x="10007344"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7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5"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1" y="345078"/>
            <a:ext cx="6993467" cy="1212791"/>
          </a:xfrm>
          <a:prstGeom prst="rect">
            <a:avLst/>
          </a:prstGeom>
          <a:noFill/>
        </p:spPr>
        <p:txBody>
          <a:bodyPr wrap="square" lIns="0" rtlCol="0" anchor="t" anchorCtr="0">
            <a:noAutofit/>
          </a:bodyPr>
          <a:lstStyle>
            <a:lvl1pPr marL="0" algn="l">
              <a:lnSpc>
                <a:spcPct val="98000"/>
              </a:lnSpc>
              <a:tabLst>
                <a:tab pos="608965" algn="l"/>
              </a:tabLst>
              <a:defRPr lang="en-US" sz="3465" u="sng" dirty="0">
                <a:solidFill>
                  <a:schemeClr val="tx2"/>
                </a:solidFill>
                <a:latin typeface="Arial" panose="020B0604020202090204" pitchFamily="34" charset="0"/>
                <a:ea typeface="+mn-ea"/>
                <a:cs typeface="Arial" panose="020B0604020202090204" pitchFamily="34" charset="0"/>
              </a:defRPr>
            </a:lvl1pPr>
          </a:lstStyle>
          <a:p>
            <a:pPr marL="0" lvl="0" algn="l"/>
            <a:r>
              <a:rPr lang="en-US"/>
              <a:t>Click to add title</a:t>
            </a:r>
            <a:br>
              <a:rPr lang="en-US"/>
            </a:br>
            <a:r>
              <a:rPr lang="en-US"/>
              <a:t>in two lines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cxnSp>
        <p:nvCxnSpPr>
          <p:cNvPr id="26" name="Lige forbindelse 8"/>
          <p:cNvCxnSpPr/>
          <p:nvPr userDrawn="1"/>
        </p:nvCxnSpPr>
        <p:spPr>
          <a:xfrm>
            <a:off x="10533003"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chemeClr val="accent2"/>
                </a:solidFill>
                <a:latin typeface="Arial" panose="020B0604020202090204" pitchFamily="34" charset="0"/>
                <a:cs typeface="Arial" panose="020B0604020202090204" pitchFamily="34" charset="0"/>
              </a:rPr>
              <a:t>©</a:t>
            </a:r>
            <a:endParaRPr lang="en-US" sz="935" b="0" u="none">
              <a:solidFill>
                <a:schemeClr val="accent2"/>
              </a:solidFill>
              <a:latin typeface="Arial" panose="020B0604020202090204" pitchFamily="34" charset="0"/>
              <a:cs typeface="Arial" panose="020B0604020202090204" pitchFamily="34" charset="0"/>
            </a:endParaRPr>
          </a:p>
        </p:txBody>
      </p:sp>
      <p:sp>
        <p:nvSpPr>
          <p:cNvPr id="45" name="Freeform 5"/>
          <p:cNvSpPr>
            <a:spLocks noEditPoints="1"/>
          </p:cNvSpPr>
          <p:nvPr userDrawn="1"/>
        </p:nvSpPr>
        <p:spPr bwMode="auto">
          <a:xfrm>
            <a:off x="10669365" y="6637407"/>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lstStyle/>
          <a:p>
            <a:endParaRPr lang="en-US" sz="240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chemeClr val="accent2"/>
                </a:solidFill>
                <a:latin typeface="Arial" panose="020B0604020202090204" pitchFamily="34" charset="0"/>
                <a:cs typeface="Arial" panose="020B0604020202090204" pitchFamily="34" charset="0"/>
              </a:rPr>
              <a:t>confidential</a:t>
            </a:r>
            <a:endParaRPr lang="en-US" sz="80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4"/>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2400"/>
                <a:t> </a:t>
              </a:r>
              <a:endParaRPr lang="en-US" sz="2400"/>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240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240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240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2400"/>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5_Content Light - 2 box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18873"/>
            <a:ext cx="10515600" cy="1325563"/>
          </a:xfrm>
        </p:spPr>
        <p:txBody>
          <a:bodyPr/>
          <a:lstStyle/>
          <a:p>
            <a:r>
              <a:rPr lang="en-US"/>
              <a:t>Title here</a:t>
            </a:r>
            <a:endParaRPr lang="en-US"/>
          </a:p>
        </p:txBody>
      </p:sp>
      <p:pic>
        <p:nvPicPr>
          <p:cNvPr id="7" name="Picture 6"/>
          <p:cNvPicPr>
            <a:picLocks noChangeAspect="1"/>
          </p:cNvPicPr>
          <p:nvPr userDrawn="1"/>
        </p:nvPicPr>
        <p:blipFill rotWithShape="1">
          <a:blip r:embed="rId2" cstate="screen">
            <a:alphaModFix amt="10000"/>
          </a:blip>
          <a:srcRect r="29318" b="40170"/>
          <a:stretch>
            <a:fillRect/>
          </a:stretch>
        </p:blipFill>
        <p:spPr>
          <a:xfrm>
            <a:off x="10388957" y="2248242"/>
            <a:ext cx="1803043" cy="4152559"/>
          </a:xfrm>
          <a:prstGeom prst="rect">
            <a:avLst/>
          </a:prstGeom>
        </p:spPr>
      </p:pic>
      <p:sp>
        <p:nvSpPr>
          <p:cNvPr id="18" name="Shape 571" descr="Shape 257"/>
          <p:cNvSpPr/>
          <p:nvPr userDrawn="1"/>
        </p:nvSpPr>
        <p:spPr>
          <a:xfrm>
            <a:off x="11868699" y="6566520"/>
            <a:ext cx="153888" cy="123111"/>
          </a:xfrm>
          <a:prstGeom prst="rect">
            <a:avLst/>
          </a:prstGeom>
          <a:ln w="12700">
            <a:miter lim="400000"/>
          </a:ln>
        </p:spPr>
        <p:txBody>
          <a:bodyPr wrap="none" lIns="0" tIns="0" rIns="0" bIns="0" anchor="ctr">
            <a:spAutoFit/>
          </a:bodyPr>
          <a:lstStyle/>
          <a:p>
            <a:pPr algn="ctr" defTabSz="6096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pPr>
            <a:fld id="{86CB4B4D-7CA3-9044-876B-883B54F8677D}" type="slidenum">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fld>
            <a:r>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t>￼</a:t>
            </a:r>
            <a:endPar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endParaRPr>
          </a:p>
        </p:txBody>
      </p:sp>
      <p:sp>
        <p:nvSpPr>
          <p:cNvPr id="3" name="Freeform 5"/>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800"/>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0" name="Text Placeholder 3"/>
          <p:cNvSpPr>
            <a:spLocks noGrp="1"/>
          </p:cNvSpPr>
          <p:nvPr>
            <p:ph type="body" sz="quarter" idx="14" hasCustomPrompt="1"/>
          </p:nvPr>
        </p:nvSpPr>
        <p:spPr>
          <a:xfrm>
            <a:off x="6369261"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Text Content</a:t>
            </a:r>
            <a:endParaRPr lang="en-US"/>
          </a:p>
          <a:p>
            <a:pPr lvl="0"/>
            <a:r>
              <a:rPr lang="en-US"/>
              <a:t>Visual Content</a:t>
            </a:r>
            <a:endParaRPr lang="en-US"/>
          </a:p>
          <a:p>
            <a:pPr lvl="0"/>
            <a:r>
              <a:rPr lang="en-US"/>
              <a:t>Proposal</a:t>
            </a:r>
            <a:endParaRPr lang="en-US"/>
          </a:p>
          <a:p>
            <a:pPr lvl="0"/>
            <a:r>
              <a:rPr lang="en-US"/>
              <a:t>Case Studies</a:t>
            </a:r>
            <a:endParaRPr lang="en-US"/>
          </a:p>
          <a:p>
            <a:pPr lvl="0"/>
            <a:r>
              <a:rPr lang="en-US"/>
              <a:t>Infographics</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1" name="Picture 2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Agenda_1">
    <p:spTree>
      <p:nvGrpSpPr>
        <p:cNvPr id="1" name=""/>
        <p:cNvGrpSpPr/>
        <p:nvPr/>
      </p:nvGrpSpPr>
      <p:grpSpPr>
        <a:xfrm>
          <a:off x="0" y="0"/>
          <a:ext cx="0" cy="0"/>
          <a:chOff x="0" y="0"/>
          <a:chExt cx="0" cy="0"/>
        </a:xfrm>
      </p:grpSpPr>
      <p:sp>
        <p:nvSpPr>
          <p:cNvPr id="19" name="Text Placeholder 3"/>
          <p:cNvSpPr>
            <a:spLocks noGrp="1"/>
          </p:cNvSpPr>
          <p:nvPr>
            <p:ph type="body" sz="quarter" idx="13" hasCustomPrompt="1"/>
          </p:nvPr>
        </p:nvSpPr>
        <p:spPr>
          <a:xfrm>
            <a:off x="350760"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20" name="Text Placeholder 3"/>
          <p:cNvSpPr>
            <a:spLocks noGrp="1"/>
          </p:cNvSpPr>
          <p:nvPr>
            <p:ph type="body" sz="quarter" idx="14" hasCustomPrompt="1"/>
          </p:nvPr>
        </p:nvSpPr>
        <p:spPr>
          <a:xfrm>
            <a:off x="6369261"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Agenda_2">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Agenda_3">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1"/>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Agenda With Image">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6"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27" name="TextBox 26"/>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8"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29" name="Picture 2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grpSp>
        <p:nvGrpSpPr>
          <p:cNvPr id="30" name="Group 29"/>
          <p:cNvGrpSpPr/>
          <p:nvPr userDrawn="1"/>
        </p:nvGrpSpPr>
        <p:grpSpPr>
          <a:xfrm>
            <a:off x="95932" y="6638154"/>
            <a:ext cx="671717" cy="126295"/>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7" name="Oval 36"/>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8" name="Freeform: Shape 47"/>
          <p:cNvSpPr/>
          <p:nvPr userDrawn="1"/>
        </p:nvSpPr>
        <p:spPr>
          <a:xfrm>
            <a:off x="-3" y="1"/>
            <a:ext cx="6117259" cy="6522720"/>
          </a:xfrm>
          <a:custGeom>
            <a:avLst/>
            <a:gdLst>
              <a:gd name="connsiteX0" fmla="*/ 0 w 4587944"/>
              <a:gd name="connsiteY0" fmla="*/ 0 h 4846319"/>
              <a:gd name="connsiteX1" fmla="*/ 4143720 w 4587944"/>
              <a:gd name="connsiteY1" fmla="*/ 0 h 4846319"/>
              <a:gd name="connsiteX2" fmla="*/ 4209231 w 4587944"/>
              <a:gd name="connsiteY2" fmla="*/ 127910 h 4846319"/>
              <a:gd name="connsiteX3" fmla="*/ 4587944 w 4587944"/>
              <a:gd name="connsiteY3" fmla="*/ 1792917 h 4846319"/>
              <a:gd name="connsiteX4" fmla="*/ 3190366 w 4587944"/>
              <a:gd name="connsiteY4" fmla="*/ 4756418 h 4846319"/>
              <a:gd name="connsiteX5" fmla="*/ 3070143 w 4587944"/>
              <a:gd name="connsiteY5" fmla="*/ 4846319 h 4846319"/>
              <a:gd name="connsiteX6" fmla="*/ 0 w 4587944"/>
              <a:gd name="connsiteY6" fmla="*/ 4846319 h 4846319"/>
              <a:gd name="connsiteX7" fmla="*/ 0 w 4587944"/>
              <a:gd name="connsiteY7" fmla="*/ 0 h 484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7944" h="4846319">
                <a:moveTo>
                  <a:pt x="0" y="0"/>
                </a:moveTo>
                <a:lnTo>
                  <a:pt x="4143720" y="0"/>
                </a:lnTo>
                <a:lnTo>
                  <a:pt x="4209231" y="127910"/>
                </a:lnTo>
                <a:cubicBezTo>
                  <a:pt x="4451934" y="631600"/>
                  <a:pt x="4587944" y="1196375"/>
                  <a:pt x="4587944" y="1792917"/>
                </a:cubicBezTo>
                <a:cubicBezTo>
                  <a:pt x="4587944" y="2986002"/>
                  <a:pt x="4043902" y="4052018"/>
                  <a:pt x="3190366" y="4756418"/>
                </a:cubicBezTo>
                <a:lnTo>
                  <a:pt x="3070143" y="4846319"/>
                </a:lnTo>
                <a:lnTo>
                  <a:pt x="0" y="4846319"/>
                </a:lnTo>
                <a:lnTo>
                  <a:pt x="0" y="0"/>
                </a:lnTo>
                <a:close/>
              </a:path>
            </a:pathLst>
          </a:custGeom>
          <a:solidFill>
            <a:schemeClr val="tx2"/>
          </a:solidFill>
          <a:ln w="12700">
            <a:miter lim="400000"/>
          </a:ln>
        </p:spPr>
        <p:txBody>
          <a:bodyPr wrap="square" lIns="36576" tIns="36576" rIns="36576" bIns="36576" anchor="ctr">
            <a:noAutofit/>
          </a:bodyPr>
          <a:lstStyle/>
          <a:p>
            <a:pPr lvl="0"/>
            <a:endParaRPr lang="en-US" sz="900">
              <a:solidFill>
                <a:schemeClr val="tx1"/>
              </a:solidFill>
              <a:latin typeface="Arial" panose="020B0604020202090204" pitchFamily="34" charset="0"/>
              <a:cs typeface="Arial" panose="020B0604020202090204" pitchFamily="34" charset="0"/>
            </a:endParaRPr>
          </a:p>
        </p:txBody>
      </p:sp>
      <p:sp>
        <p:nvSpPr>
          <p:cNvPr id="21"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lnSpc>
                <a:spcPct val="100000"/>
              </a:lnSpc>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4" name="Title 1"/>
          <p:cNvSpPr>
            <a:spLocks noGrp="1"/>
          </p:cNvSpPr>
          <p:nvPr>
            <p:ph type="ctrTitle" hasCustomPrompt="1"/>
          </p:nvPr>
        </p:nvSpPr>
        <p:spPr>
          <a:xfrm>
            <a:off x="358605" y="345078"/>
            <a:ext cx="560832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17" name="Picture Placeholder 16"/>
          <p:cNvSpPr>
            <a:spLocks noGrp="1"/>
          </p:cNvSpPr>
          <p:nvPr>
            <p:ph type="pic" sz="quarter" idx="14" hasCustomPrompt="1"/>
          </p:nvPr>
        </p:nvSpPr>
        <p:spPr>
          <a:xfrm>
            <a:off x="2087420" y="0"/>
            <a:ext cx="10104581" cy="6522720"/>
          </a:xfrm>
          <a:custGeom>
            <a:avLst/>
            <a:gdLst>
              <a:gd name="connsiteX0" fmla="*/ 0 w 7578436"/>
              <a:gd name="connsiteY0" fmla="*/ 0 h 4846320"/>
              <a:gd name="connsiteX1" fmla="*/ 7578436 w 7578436"/>
              <a:gd name="connsiteY1" fmla="*/ 0 h 4846320"/>
              <a:gd name="connsiteX2" fmla="*/ 7578436 w 7578436"/>
              <a:gd name="connsiteY2" fmla="*/ 4846320 h 4846320"/>
              <a:gd name="connsiteX3" fmla="*/ 1504579 w 7578436"/>
              <a:gd name="connsiteY3" fmla="*/ 4846320 h 4846320"/>
              <a:gd name="connsiteX4" fmla="*/ 1624800 w 7578436"/>
              <a:gd name="connsiteY4" fmla="*/ 4756420 h 4846320"/>
              <a:gd name="connsiteX5" fmla="*/ 3022378 w 7578436"/>
              <a:gd name="connsiteY5" fmla="*/ 1792919 h 4846320"/>
              <a:gd name="connsiteX6" fmla="*/ 2643665 w 7578436"/>
              <a:gd name="connsiteY6" fmla="*/ 127912 h 4846320"/>
              <a:gd name="connsiteX7" fmla="*/ 2578154 w 7578436"/>
              <a:gd name="connsiteY7" fmla="*/ 2 h 4846320"/>
              <a:gd name="connsiteX8" fmla="*/ 0 w 7578436"/>
              <a:gd name="connsiteY8" fmla="*/ 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8436" h="4846320">
                <a:moveTo>
                  <a:pt x="0" y="0"/>
                </a:moveTo>
                <a:lnTo>
                  <a:pt x="7578436" y="0"/>
                </a:lnTo>
                <a:lnTo>
                  <a:pt x="7578436" y="4846320"/>
                </a:lnTo>
                <a:lnTo>
                  <a:pt x="1504579" y="4846320"/>
                </a:lnTo>
                <a:lnTo>
                  <a:pt x="1624800" y="4756420"/>
                </a:lnTo>
                <a:cubicBezTo>
                  <a:pt x="2478336" y="4052020"/>
                  <a:pt x="3022378" y="2986004"/>
                  <a:pt x="3022378" y="1792919"/>
                </a:cubicBezTo>
                <a:cubicBezTo>
                  <a:pt x="3022378" y="1196377"/>
                  <a:pt x="2886368" y="631602"/>
                  <a:pt x="2643665" y="127912"/>
                </a:cubicBezTo>
                <a:lnTo>
                  <a:pt x="2578154" y="2"/>
                </a:lnTo>
                <a:lnTo>
                  <a:pt x="0" y="2"/>
                </a:lnTo>
                <a:close/>
              </a:path>
            </a:pathLst>
          </a:custGeom>
        </p:spPr>
        <p:txBody>
          <a:bodyPr wrap="square" anchor="ctr">
            <a:noAutofit/>
          </a:bodyPr>
          <a:lstStyle>
            <a:lvl1pPr marL="259461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Insert picture behind </a:t>
            </a:r>
            <a:br>
              <a:rPr lang="en-US"/>
            </a:br>
            <a:r>
              <a:rPr lang="en-US"/>
              <a:t>color overlay</a:t>
            </a:r>
            <a:endParaRPr 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Section Cover_1">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tx2"/>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1"/>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Section Cover_2">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tx2"/>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Section Cover_3">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3735" b="1" spc="0" baseline="0">
                <a:solidFill>
                  <a:schemeClr val="bg1"/>
                </a:solidFill>
                <a:latin typeface="Arial" panose="020B0604020202090204" pitchFamily="34" charset="0"/>
                <a:cs typeface="Arial" panose="020B0604020202090204" pitchFamily="34" charset="0"/>
              </a:defRPr>
            </a:lvl1pPr>
          </a:lstStyle>
          <a:p>
            <a:r>
              <a:rPr lang="en-US"/>
              <a:t>Click icon to add picture</a:t>
            </a:r>
            <a:endParaRPr lang="en-US"/>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rc_withtext_Turquoise">
    <p:spTree>
      <p:nvGrpSpPr>
        <p:cNvPr id="1" name=""/>
        <p:cNvGrpSpPr/>
        <p:nvPr/>
      </p:nvGrpSpPr>
      <p:grpSpPr>
        <a:xfrm>
          <a:off x="0" y="0"/>
          <a:ext cx="0" cy="0"/>
          <a:chOff x="0" y="0"/>
          <a:chExt cx="0" cy="0"/>
        </a:xfrm>
      </p:grpSpPr>
      <p:pic>
        <p:nvPicPr>
          <p:cNvPr id="3"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
            <a:ext cx="5149849" cy="6860819"/>
          </a:xfrm>
          <a:prstGeom prst="rect">
            <a:avLst/>
          </a:prstGeom>
        </p:spPr>
      </p:pic>
      <p:sp>
        <p:nvSpPr>
          <p:cNvPr id="2" name="Title 1"/>
          <p:cNvSpPr>
            <a:spLocks noGrp="1"/>
          </p:cNvSpPr>
          <p:nvPr>
            <p:ph type="title" hasCustomPrompt="1"/>
          </p:nvPr>
        </p:nvSpPr>
        <p:spPr>
          <a:xfrm>
            <a:off x="674742" y="572408"/>
            <a:ext cx="3430402" cy="1369364"/>
          </a:xfrm>
          <a:prstGeom prst="rect">
            <a:avLst/>
          </a:prstGeom>
        </p:spPr>
        <p:txBody>
          <a:bodyPr/>
          <a:lstStyle>
            <a:lvl1pPr>
              <a:lnSpc>
                <a:spcPct val="100000"/>
              </a:lnSpc>
              <a:defRPr sz="4000" b="1">
                <a:solidFill>
                  <a:schemeClr val="bg1"/>
                </a:solidFill>
                <a:latin typeface="Tenorite" pitchFamily="2" charset="0"/>
              </a:defRPr>
            </a:lvl1pPr>
          </a:lstStyle>
          <a:p>
            <a:r>
              <a:rPr lang="en-US"/>
              <a:t>Click to add title</a:t>
            </a:r>
            <a:endParaRPr lang="en-US"/>
          </a:p>
        </p:txBody>
      </p:sp>
      <p:sp>
        <p:nvSpPr>
          <p:cNvPr id="42" name="Text Placeholder 2"/>
          <p:cNvSpPr>
            <a:spLocks noGrp="1"/>
          </p:cNvSpPr>
          <p:nvPr>
            <p:ph type="body" idx="28" hasCustomPrompt="1"/>
          </p:nvPr>
        </p:nvSpPr>
        <p:spPr>
          <a:xfrm>
            <a:off x="674741" y="2538213"/>
            <a:ext cx="3430402" cy="2006077"/>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description</a:t>
            </a:r>
            <a:endParaRPr lang="en-US"/>
          </a:p>
        </p:txBody>
      </p:sp>
      <p:sp>
        <p:nvSpPr>
          <p:cNvPr id="6"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smtClean="0"/>
            </a:fld>
            <a:endParaRPr lang="en-US" dirty="0"/>
          </a:p>
        </p:txBody>
      </p:sp>
      <p:sp>
        <p:nvSpPr>
          <p:cNvPr id="11" name="Text Placeholder 2"/>
          <p:cNvSpPr>
            <a:spLocks noGrp="1"/>
          </p:cNvSpPr>
          <p:nvPr>
            <p:ph type="body" idx="10" hasCustomPrompt="1"/>
          </p:nvPr>
        </p:nvSpPr>
        <p:spPr>
          <a:xfrm>
            <a:off x="556950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2" name="Text Placeholder 2"/>
          <p:cNvSpPr>
            <a:spLocks noGrp="1"/>
          </p:cNvSpPr>
          <p:nvPr>
            <p:ph type="body" idx="69" hasCustomPrompt="1"/>
          </p:nvPr>
        </p:nvSpPr>
        <p:spPr>
          <a:xfrm>
            <a:off x="557030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3" name="Text Placeholder 2"/>
          <p:cNvSpPr>
            <a:spLocks noGrp="1"/>
          </p:cNvSpPr>
          <p:nvPr>
            <p:ph type="body" idx="70" hasCustomPrompt="1"/>
          </p:nvPr>
        </p:nvSpPr>
        <p:spPr>
          <a:xfrm>
            <a:off x="7787648"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4" name="Text Placeholder 2"/>
          <p:cNvSpPr>
            <a:spLocks noGrp="1"/>
          </p:cNvSpPr>
          <p:nvPr>
            <p:ph type="body" idx="71" hasCustomPrompt="1"/>
          </p:nvPr>
        </p:nvSpPr>
        <p:spPr>
          <a:xfrm>
            <a:off x="7788445"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5" name="Text Placeholder 2"/>
          <p:cNvSpPr>
            <a:spLocks noGrp="1"/>
          </p:cNvSpPr>
          <p:nvPr>
            <p:ph type="body" idx="72" hasCustomPrompt="1"/>
          </p:nvPr>
        </p:nvSpPr>
        <p:spPr>
          <a:xfrm>
            <a:off x="10006547" y="911808"/>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7" name="Text Placeholder 2"/>
          <p:cNvSpPr>
            <a:spLocks noGrp="1"/>
          </p:cNvSpPr>
          <p:nvPr>
            <p:ph type="body" idx="73" hasCustomPrompt="1"/>
          </p:nvPr>
        </p:nvSpPr>
        <p:spPr>
          <a:xfrm>
            <a:off x="10007344" y="655117"/>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0" name="Text Placeholder 2"/>
          <p:cNvSpPr>
            <a:spLocks noGrp="1"/>
          </p:cNvSpPr>
          <p:nvPr>
            <p:ph type="body" idx="74" hasCustomPrompt="1"/>
          </p:nvPr>
        </p:nvSpPr>
        <p:spPr>
          <a:xfrm>
            <a:off x="556950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1" name="Text Placeholder 2"/>
          <p:cNvSpPr>
            <a:spLocks noGrp="1"/>
          </p:cNvSpPr>
          <p:nvPr>
            <p:ph type="body" idx="75" hasCustomPrompt="1"/>
          </p:nvPr>
        </p:nvSpPr>
        <p:spPr>
          <a:xfrm>
            <a:off x="557030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2" name="Text Placeholder 2"/>
          <p:cNvSpPr>
            <a:spLocks noGrp="1"/>
          </p:cNvSpPr>
          <p:nvPr>
            <p:ph type="body" idx="76" hasCustomPrompt="1"/>
          </p:nvPr>
        </p:nvSpPr>
        <p:spPr>
          <a:xfrm>
            <a:off x="7787647"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3" name="Text Placeholder 2"/>
          <p:cNvSpPr>
            <a:spLocks noGrp="1"/>
          </p:cNvSpPr>
          <p:nvPr>
            <p:ph type="body" idx="77" hasCustomPrompt="1"/>
          </p:nvPr>
        </p:nvSpPr>
        <p:spPr>
          <a:xfrm>
            <a:off x="7788445"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4" name="Text Placeholder 2"/>
          <p:cNvSpPr>
            <a:spLocks noGrp="1"/>
          </p:cNvSpPr>
          <p:nvPr>
            <p:ph type="body" idx="78" hasCustomPrompt="1"/>
          </p:nvPr>
        </p:nvSpPr>
        <p:spPr>
          <a:xfrm>
            <a:off x="10006546" y="2804210"/>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5" name="Text Placeholder 2"/>
          <p:cNvSpPr>
            <a:spLocks noGrp="1"/>
          </p:cNvSpPr>
          <p:nvPr>
            <p:ph type="body" idx="79" hasCustomPrompt="1"/>
          </p:nvPr>
        </p:nvSpPr>
        <p:spPr>
          <a:xfrm>
            <a:off x="10007344" y="2547519"/>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6" name="Text Placeholder 2"/>
          <p:cNvSpPr>
            <a:spLocks noGrp="1"/>
          </p:cNvSpPr>
          <p:nvPr>
            <p:ph type="body" idx="80" hasCustomPrompt="1"/>
          </p:nvPr>
        </p:nvSpPr>
        <p:spPr>
          <a:xfrm>
            <a:off x="556950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7" name="Text Placeholder 2"/>
          <p:cNvSpPr>
            <a:spLocks noGrp="1"/>
          </p:cNvSpPr>
          <p:nvPr>
            <p:ph type="body" idx="81" hasCustomPrompt="1"/>
          </p:nvPr>
        </p:nvSpPr>
        <p:spPr>
          <a:xfrm>
            <a:off x="557030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8" name="Text Placeholder 2"/>
          <p:cNvSpPr>
            <a:spLocks noGrp="1"/>
          </p:cNvSpPr>
          <p:nvPr>
            <p:ph type="body" idx="82" hasCustomPrompt="1"/>
          </p:nvPr>
        </p:nvSpPr>
        <p:spPr>
          <a:xfrm>
            <a:off x="7787647"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9" name="Text Placeholder 2"/>
          <p:cNvSpPr>
            <a:spLocks noGrp="1"/>
          </p:cNvSpPr>
          <p:nvPr>
            <p:ph type="body" idx="83" hasCustomPrompt="1"/>
          </p:nvPr>
        </p:nvSpPr>
        <p:spPr>
          <a:xfrm>
            <a:off x="7788445"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0" name="Text Placeholder 2"/>
          <p:cNvSpPr>
            <a:spLocks noGrp="1"/>
          </p:cNvSpPr>
          <p:nvPr>
            <p:ph type="body" idx="84" hasCustomPrompt="1"/>
          </p:nvPr>
        </p:nvSpPr>
        <p:spPr>
          <a:xfrm>
            <a:off x="10006546" y="4707759"/>
            <a:ext cx="2002176" cy="426338"/>
          </a:xfrm>
          <a:prstGeom prst="rect">
            <a:avLst/>
          </a:prstGeom>
        </p:spPr>
        <p:txBody>
          <a:bodyPr/>
          <a:lstStyle>
            <a:lvl1pPr marL="0" indent="0">
              <a:buNone/>
              <a:defRPr sz="14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41" name="Text Placeholder 2"/>
          <p:cNvSpPr>
            <a:spLocks noGrp="1"/>
          </p:cNvSpPr>
          <p:nvPr>
            <p:ph type="body" idx="85" hasCustomPrompt="1"/>
          </p:nvPr>
        </p:nvSpPr>
        <p:spPr>
          <a:xfrm>
            <a:off x="10007344" y="4451068"/>
            <a:ext cx="1688759" cy="218247"/>
          </a:xfrm>
          <a:prstGeom prst="rect">
            <a:avLst/>
          </a:prstGeom>
        </p:spPr>
        <p:txBody>
          <a:bodyPr/>
          <a:lstStyle>
            <a:lvl1pPr marL="0" indent="0">
              <a:buNone/>
              <a:defRPr sz="14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Section Cover with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Section Cover with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Section Cover with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Section Cover with Cllient logo &amp;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cxnSp>
        <p:nvCxnSpPr>
          <p:cNvPr id="20" name="Straight Connector 19"/>
          <p:cNvCxnSpPr/>
          <p:nvPr userDrawn="1"/>
        </p:nvCxnSpPr>
        <p:spPr>
          <a:xfrm>
            <a:off x="2864409" y="572081"/>
            <a:ext cx="0" cy="781987"/>
          </a:xfrm>
          <a:prstGeom prst="line">
            <a:avLst/>
          </a:prstGeom>
          <a:ln w="28575">
            <a:solidFill>
              <a:schemeClr val="bg2"/>
            </a:solidFill>
            <a:miter lim="400000"/>
          </a:ln>
        </p:spPr>
      </p:cxnSp>
      <p:sp>
        <p:nvSpPr>
          <p:cNvPr id="21"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pic>
        <p:nvPicPr>
          <p:cNvPr id="3" name="Picture 2"/>
          <p:cNvPicPr>
            <a:picLocks noChangeAspect="1"/>
          </p:cNvPicPr>
          <p:nvPr userDrawn="1"/>
        </p:nvPicPr>
        <p:blipFill>
          <a:blip r:embed="rId3"/>
          <a:stretch>
            <a:fillRect/>
          </a:stretch>
        </p:blipFill>
        <p:spPr>
          <a:xfrm>
            <a:off x="928959" y="2"/>
            <a:ext cx="1926148" cy="1926148"/>
          </a:xfrm>
          <a:prstGeom prst="rect">
            <a:avLst/>
          </a:prstGeom>
        </p:spPr>
      </p:pic>
      <p:sp>
        <p:nvSpPr>
          <p:cNvPr id="34"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2_Section Cover with Cllient logo &amp;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39" name="Picture 38"/>
          <p:cNvPicPr>
            <a:picLocks noChangeAspect="1"/>
          </p:cNvPicPr>
          <p:nvPr userDrawn="1"/>
        </p:nvPicPr>
        <p:blipFill>
          <a:blip r:embed="rId3"/>
          <a:stretch>
            <a:fillRect/>
          </a:stretch>
        </p:blipFill>
        <p:spPr>
          <a:xfrm>
            <a:off x="928959" y="2"/>
            <a:ext cx="1926148" cy="1926148"/>
          </a:xfrm>
          <a:prstGeom prst="rect">
            <a:avLst/>
          </a:prstGeom>
        </p:spPr>
      </p:pic>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Section Cover with Cllient logo &amp;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a:t>Insert Logo</a:t>
            </a:r>
            <a:endParaRPr lang="en-US"/>
          </a:p>
        </p:txBody>
      </p:sp>
      <p:pic>
        <p:nvPicPr>
          <p:cNvPr id="39" name="Picture 38"/>
          <p:cNvPicPr>
            <a:picLocks noChangeAspect="1"/>
          </p:cNvPicPr>
          <p:nvPr userDrawn="1"/>
        </p:nvPicPr>
        <p:blipFill>
          <a:blip r:embed="rId3"/>
          <a:stretch>
            <a:fillRect/>
          </a:stretch>
        </p:blipFill>
        <p:spPr>
          <a:xfrm>
            <a:off x="928959" y="2"/>
            <a:ext cx="1926148" cy="1926148"/>
          </a:xfrm>
          <a:prstGeom prst="rect">
            <a:avLst/>
          </a:prstGeom>
        </p:spPr>
      </p:pic>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a:t>Insert picture behind</a:t>
            </a:r>
            <a:br>
              <a:rPr lang="en-US"/>
            </a:br>
            <a:r>
              <a:rPr lang="en-US"/>
              <a:t> color overlay</a:t>
            </a:r>
            <a:endParaRPr 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60"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6096001" y="4235861"/>
            <a:ext cx="2225899" cy="2225899"/>
          </a:xfrm>
          <a:prstGeom prst="ellipse">
            <a:avLst/>
          </a:prstGeom>
          <a:solidFill>
            <a:schemeClr val="accent5">
              <a:lumMod val="60000"/>
              <a:lumOff val="40000"/>
              <a:alpha val="75000"/>
            </a:schemeClr>
          </a:solidFill>
          <a:ln w="12700">
            <a:miter lim="400000"/>
          </a:ln>
        </p:spPr>
        <p:txBody>
          <a:bodyPr lIns="36576" tIns="36576" rIns="36576" bIns="36576" anchor="ctr"/>
          <a:lstStyle/>
          <a:p>
            <a:endParaRPr sz="900"/>
          </a:p>
        </p:txBody>
      </p:sp>
      <p:sp>
        <p:nvSpPr>
          <p:cNvPr id="24" name="Content Placeholder 2"/>
          <p:cNvSpPr>
            <a:spLocks noGrp="1"/>
          </p:cNvSpPr>
          <p:nvPr>
            <p:ph sz="quarter" idx="11" hasCustomPrompt="1"/>
          </p:nvPr>
        </p:nvSpPr>
        <p:spPr>
          <a:xfrm>
            <a:off x="350759" y="1856416"/>
            <a:ext cx="5486400" cy="4145280"/>
          </a:xfrm>
          <a:prstGeom prst="rect">
            <a:avLst/>
          </a:prstGeom>
        </p:spPr>
        <p:txBody>
          <a:bodyPr lIns="45720" tIns="45720" rIns="45720" bIns="45720" anchor="t" anchorCtr="0">
            <a:noAutofit/>
          </a:bodyPr>
          <a:lstStyle>
            <a:lvl1pPr>
              <a:defRPr lang="en-US" sz="3465" dirty="0">
                <a:solidFill>
                  <a:srgbClr val="000000"/>
                </a:solidFill>
              </a:defRPr>
            </a:lvl1pPr>
          </a:lstStyle>
          <a:p>
            <a:pPr marL="0" lvl="0" indent="0">
              <a:buNone/>
            </a:pPr>
            <a:r>
              <a:rPr lang="en-US"/>
              <a:t>Section</a:t>
            </a:r>
            <a:endParaRPr lang="en-US"/>
          </a:p>
          <a:p>
            <a:pPr marL="0" lvl="0" indent="0">
              <a:buNone/>
            </a:pPr>
            <a:r>
              <a:rPr lang="en-US"/>
              <a:t>Section</a:t>
            </a:r>
            <a:endParaRPr lang="en-US"/>
          </a:p>
          <a:p>
            <a:pPr marL="0" lvl="0" indent="0">
              <a:buNone/>
            </a:pPr>
            <a:r>
              <a:rPr lang="en-US">
                <a:solidFill>
                  <a:srgbClr val="D11F27"/>
                </a:solidFill>
              </a:rPr>
              <a:t>This Section</a:t>
            </a:r>
            <a:endParaRPr lang="en-US">
              <a:solidFill>
                <a:srgbClr val="D11F27"/>
              </a:solidFill>
            </a:endParaRPr>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7680960" y="345076"/>
            <a:ext cx="4511040" cy="6156960"/>
          </a:xfrm>
          <a:prstGeom prst="rect">
            <a:avLst/>
          </a:prstGeom>
        </p:spPr>
        <p:txBody>
          <a:bodyPr anchor="ctr"/>
          <a:lstStyle>
            <a:lvl1pPr marL="0" indent="0" algn="ctr">
              <a:buNone/>
              <a:defRPr b="1">
                <a:solidFill>
                  <a:schemeClr val="tx2"/>
                </a:solidFill>
              </a:defRPr>
            </a:lvl1pPr>
          </a:lstStyle>
          <a:p>
            <a:r>
              <a:rPr lang="en-US"/>
              <a:t>Insert Picture</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Content slide_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369443"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3870101" y="608001"/>
            <a:ext cx="2225899" cy="2225899"/>
          </a:xfrm>
          <a:prstGeom prst="ellipse">
            <a:avLst/>
          </a:prstGeom>
          <a:solidFill>
            <a:schemeClr val="accent4">
              <a:alpha val="75000"/>
            </a:schemeClr>
          </a:solidFill>
          <a:ln w="12700">
            <a:miter lim="400000"/>
          </a:ln>
        </p:spPr>
        <p:txBody>
          <a:bodyPr lIns="36576" tIns="36576" rIns="36576" bIns="36576" anchor="ctr"/>
          <a:lstStyle/>
          <a:p>
            <a:endParaRPr sz="900"/>
          </a:p>
        </p:txBody>
      </p:sp>
      <p:sp>
        <p:nvSpPr>
          <p:cNvPr id="24" name="Content Placeholder 2"/>
          <p:cNvSpPr>
            <a:spLocks noGrp="1"/>
          </p:cNvSpPr>
          <p:nvPr>
            <p:ph sz="quarter" idx="11" hasCustomPrompt="1"/>
          </p:nvPr>
        </p:nvSpPr>
        <p:spPr>
          <a:xfrm>
            <a:off x="6369441" y="1856416"/>
            <a:ext cx="5486400" cy="4145280"/>
          </a:xfrm>
          <a:prstGeom prst="rect">
            <a:avLst/>
          </a:prstGeom>
        </p:spPr>
        <p:txBody>
          <a:bodyPr lIns="45720" tIns="45720" rIns="45720" bIns="45720" anchor="t" anchorCtr="0">
            <a:noAutofit/>
          </a:bodyPr>
          <a:lstStyle>
            <a:lvl1pPr>
              <a:defRPr lang="en-US" sz="3465" dirty="0"/>
            </a:lvl1pPr>
          </a:lstStyle>
          <a:p>
            <a:pPr marL="0" lvl="0" indent="0">
              <a:buNone/>
            </a:pPr>
            <a:r>
              <a:rPr lang="en-US"/>
              <a:t>Section</a:t>
            </a:r>
            <a:endParaRPr lang="en-US"/>
          </a:p>
          <a:p>
            <a:pPr marL="0" lvl="0" indent="0">
              <a:buNone/>
            </a:pPr>
            <a:r>
              <a:rPr lang="en-US"/>
              <a:t>Section</a:t>
            </a:r>
            <a:endParaRPr lang="en-US"/>
          </a:p>
          <a:p>
            <a:pPr marL="0" lvl="0" indent="0">
              <a:buNone/>
            </a:pPr>
            <a:r>
              <a:rPr lang="en-US"/>
              <a:t>This Section</a:t>
            </a:r>
            <a:endParaRPr lang="en-US"/>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0" y="345076"/>
            <a:ext cx="4511040" cy="6156960"/>
          </a:xfrm>
          <a:prstGeom prst="rect">
            <a:avLst/>
          </a:prstGeom>
        </p:spPr>
        <p:txBody>
          <a:bodyPr anchor="ctr"/>
          <a:lstStyle>
            <a:lvl1pPr marL="0" indent="0" algn="ctr">
              <a:buNone/>
              <a:defRPr b="1">
                <a:solidFill>
                  <a:schemeClr val="tx2"/>
                </a:solidFill>
              </a:defRPr>
            </a:lvl1pPr>
          </a:lstStyle>
          <a:p>
            <a:r>
              <a:rPr lang="en-US"/>
              <a:t>Insert Picture</a:t>
            </a:r>
            <a:endParaRPr lang="en-US"/>
          </a:p>
        </p:txBody>
      </p:sp>
      <p:sp>
        <p:nvSpPr>
          <p:cNvPr id="23" name="Circle"/>
          <p:cNvSpPr/>
          <p:nvPr userDrawn="1"/>
        </p:nvSpPr>
        <p:spPr>
          <a:xfrm>
            <a:off x="5346958" y="2891515"/>
            <a:ext cx="560052" cy="560052"/>
          </a:xfrm>
          <a:prstGeom prst="ellipse">
            <a:avLst/>
          </a:prstGeom>
          <a:ln w="50800">
            <a:solidFill>
              <a:schemeClr val="accent2"/>
            </a:solidFill>
            <a:miter lim="400000"/>
          </a:ln>
        </p:spPr>
        <p:txBody>
          <a:bodyPr lIns="36576" tIns="36576" rIns="36576" bIns="36576" anchor="ctr"/>
          <a:lstStyle/>
          <a:p>
            <a:pPr>
              <a:lnSpc>
                <a:spcPct val="270000"/>
              </a:lnSpc>
            </a:pPr>
            <a:endParaRPr sz="900"/>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eam Page 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chemeClr val="tx2"/>
          </a:solidFill>
          <a:ln w="12700">
            <a:noFill/>
            <a:miter/>
          </a:ln>
        </p:spPr>
        <p:txBody>
          <a:bodyPr lIns="36576" tIns="36576" rIns="36576" bIns="36576" anchor="ctr"/>
          <a:lstStyle/>
          <a:p>
            <a:endParaRPr lang="en-US" sz="900"/>
          </a:p>
        </p:txBody>
      </p:sp>
      <p:sp>
        <p:nvSpPr>
          <p:cNvPr id="26" name="Google Shape;224;p37"/>
          <p:cNvSpPr/>
          <p:nvPr userDrawn="1"/>
        </p:nvSpPr>
        <p:spPr>
          <a:xfrm>
            <a:off x="-989164" y="-173836"/>
            <a:ext cx="7205675" cy="7205672"/>
          </a:xfrm>
          <a:prstGeom prst="ellipse">
            <a:avLst/>
          </a:prstGeom>
          <a:ln w="50800">
            <a:solidFill>
              <a:schemeClr val="tx2">
                <a:lumMod val="60000"/>
                <a:lumOff val="40000"/>
              </a:schemeClr>
            </a:solidFill>
            <a:miter/>
          </a:ln>
        </p:spPr>
        <p:txBody>
          <a:bodyPr lIns="36576" tIns="36576" rIns="36576" bIns="36576" anchor="ctr"/>
          <a:lstStyle/>
          <a:p>
            <a:pPr algn="ctr" defTabSz="824230">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8" name="Content Placeholder 16"/>
          <p:cNvSpPr>
            <a:spLocks noGrp="1"/>
          </p:cNvSpPr>
          <p:nvPr>
            <p:ph sz="quarter" idx="11" hasCustomPrompt="1"/>
          </p:nvPr>
        </p:nvSpPr>
        <p:spPr>
          <a:xfrm>
            <a:off x="350760" y="3698804"/>
            <a:ext cx="3657600" cy="1801144"/>
          </a:xfrm>
          <a:prstGeom prst="rect">
            <a:avLst/>
          </a:prstGeom>
        </p:spPr>
        <p:txBody>
          <a:bodyPr/>
          <a:lstStyle>
            <a:lvl1pPr marL="0" indent="0">
              <a:lnSpc>
                <a:spcPct val="100000"/>
              </a:lnSpc>
              <a:buNone/>
              <a:defRPr sz="1600">
                <a:solidFill>
                  <a:schemeClr val="bg1"/>
                </a:solidFill>
              </a:defRPr>
            </a:lvl1pPr>
          </a:lstStyle>
          <a:p>
            <a:r>
              <a:rPr lang="en-US"/>
              <a:t>A peep at some distant orb has power to raise and purify our thoughts like a strain of sacred music, or a noble picture, or a passage from the grander poets. It always does one good.</a:t>
            </a:r>
            <a:endParaRPr lang="en-US"/>
          </a:p>
        </p:txBody>
      </p:sp>
      <p:sp>
        <p:nvSpPr>
          <p:cNvPr id="29" name="Content Placeholder 16"/>
          <p:cNvSpPr>
            <a:spLocks noGrp="1"/>
          </p:cNvSpPr>
          <p:nvPr>
            <p:ph sz="quarter" idx="13" hasCustomPrompt="1"/>
          </p:nvPr>
        </p:nvSpPr>
        <p:spPr>
          <a:xfrm>
            <a:off x="5111735"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5111735"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1" name="Content Placeholder 16"/>
          <p:cNvSpPr>
            <a:spLocks noGrp="1"/>
          </p:cNvSpPr>
          <p:nvPr>
            <p:ph sz="quarter" idx="15" hasCustomPrompt="1"/>
          </p:nvPr>
        </p:nvSpPr>
        <p:spPr>
          <a:xfrm>
            <a:off x="8610071"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610071"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3" name="Picture Placeholder 28"/>
          <p:cNvSpPr>
            <a:spLocks noGrp="1"/>
          </p:cNvSpPr>
          <p:nvPr>
            <p:ph type="pic" sz="quarter" idx="17"/>
          </p:nvPr>
        </p:nvSpPr>
        <p:spPr>
          <a:xfrm>
            <a:off x="8580304" y="1292061"/>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5081968" y="1299037"/>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6" name="Text Placeholder 10"/>
          <p:cNvSpPr>
            <a:spLocks noGrp="1"/>
          </p:cNvSpPr>
          <p:nvPr>
            <p:ph type="body" sz="quarter" idx="10" hasCustomPrompt="1"/>
          </p:nvPr>
        </p:nvSpPr>
        <p:spPr>
          <a:xfrm>
            <a:off x="350762" y="1528553"/>
            <a:ext cx="3851785" cy="1353193"/>
          </a:xfrm>
          <a:prstGeom prst="rect">
            <a:avLst/>
          </a:prstGeom>
          <a:noFill/>
        </p:spPr>
        <p:txBody>
          <a:bodyPr anchor="ctr"/>
          <a:lstStyle>
            <a:lvl1pPr marL="0" indent="0">
              <a:buNone/>
              <a:defRPr sz="4000" b="1">
                <a:solidFill>
                  <a:schemeClr val="bg1"/>
                </a:solidFill>
                <a:latin typeface="Arial" panose="020B0604020202090204" pitchFamily="34" charset="0"/>
                <a:cs typeface="Arial" panose="020B0604020202090204" pitchFamily="34" charset="0"/>
              </a:defRPr>
            </a:lvl1pPr>
          </a:lstStyle>
          <a:p>
            <a:pPr lvl="0"/>
            <a:r>
              <a:rPr lang="en-US"/>
              <a:t>Meet Our</a:t>
            </a:r>
            <a:br>
              <a:rPr lang="en-US"/>
            </a:br>
            <a:r>
              <a:rPr lang="en-US"/>
              <a:t>Team</a:t>
            </a:r>
            <a:endParaRPr 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Team Page 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4611150"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4613475"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887154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87154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007752" y="1662444"/>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4749684"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5" name="Content Placeholder 16"/>
          <p:cNvSpPr>
            <a:spLocks noGrp="1"/>
          </p:cNvSpPr>
          <p:nvPr>
            <p:ph sz="quarter" idx="19" hasCustomPrompt="1"/>
          </p:nvPr>
        </p:nvSpPr>
        <p:spPr>
          <a:xfrm>
            <a:off x="35076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86972"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6" name="Text Placeholder 3"/>
          <p:cNvSpPr>
            <a:spLocks noGrp="1"/>
          </p:cNvSpPr>
          <p:nvPr>
            <p:ph type="body" sz="quarter" idx="22"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_Left_Arc_Purple">
    <p:spTree>
      <p:nvGrpSpPr>
        <p:cNvPr id="1" name=""/>
        <p:cNvGrpSpPr/>
        <p:nvPr/>
      </p:nvGrpSpPr>
      <p:grpSpPr>
        <a:xfrm>
          <a:off x="0" y="0"/>
          <a:ext cx="0" cy="0"/>
          <a:chOff x="0" y="0"/>
          <a:chExt cx="0" cy="0"/>
        </a:xfrm>
      </p:grpSpPr>
      <p:sp>
        <p:nvSpPr>
          <p:cNvPr id="3" name="Rectangle 6"/>
          <p:cNvSpPr/>
          <p:nvPr userDrawn="1"/>
        </p:nvSpPr>
        <p:spPr>
          <a:xfrm>
            <a:off x="1535" y="447"/>
            <a:ext cx="4062518" cy="6857109"/>
          </a:xfrm>
          <a:prstGeom prst="rect">
            <a:avLst/>
          </a:prstGeom>
          <a:solidFill>
            <a:srgbClr val="8D39B0"/>
          </a:solidFill>
          <a:ln w="12700">
            <a:miter lim="400000"/>
          </a:ln>
        </p:spPr>
        <p:txBody>
          <a:bodyPr lIns="45719" rIns="45719" anchor="ctr"/>
          <a:lstStyle/>
          <a:p>
            <a:pPr algn="ctr">
              <a:defRPr sz="1000">
                <a:solidFill>
                  <a:srgbClr val="FFFFFF"/>
                </a:solidFill>
              </a:defRPr>
            </a:pPr>
            <a:endParaRPr dirty="0">
              <a:latin typeface="Tenorite" pitchFamily="2" charset="0"/>
            </a:endParaRPr>
          </a:p>
        </p:txBody>
      </p:sp>
      <p:pic>
        <p:nvPicPr>
          <p:cNvPr id="34" name="Imagen 4" descr="Imagen 4"/>
          <p:cNvPicPr>
            <a:picLocks noChangeAspect="1"/>
          </p:cNvPicPr>
          <p:nvPr userDrawn="1"/>
        </p:nvPicPr>
        <p:blipFill rotWithShape="1">
          <a:blip r:embed="rId2" cstate="email"/>
          <a:srcRect/>
          <a:stretch>
            <a:fillRect/>
          </a:stretch>
        </p:blipFill>
        <p:spPr>
          <a:xfrm rot="5400000">
            <a:off x="831265" y="2100171"/>
            <a:ext cx="6857997" cy="2657662"/>
          </a:xfrm>
          <a:prstGeom prst="rect">
            <a:avLst/>
          </a:prstGeom>
          <a:ln w="12700">
            <a:miter lim="400000"/>
            <a:headEnd/>
            <a:tailEnd/>
          </a:ln>
        </p:spPr>
      </p:pic>
      <p:sp>
        <p:nvSpPr>
          <p:cNvPr id="38" name="Text Placeholder 2"/>
          <p:cNvSpPr>
            <a:spLocks noGrp="1"/>
          </p:cNvSpPr>
          <p:nvPr>
            <p:ph type="body" idx="31" hasCustomPrompt="1"/>
          </p:nvPr>
        </p:nvSpPr>
        <p:spPr>
          <a:xfrm>
            <a:off x="541738" y="2164140"/>
            <a:ext cx="2849855" cy="4136907"/>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1" name="Text Placeholder 2"/>
          <p:cNvSpPr>
            <a:spLocks noGrp="1"/>
          </p:cNvSpPr>
          <p:nvPr>
            <p:ph type="body" idx="32" hasCustomPrompt="1"/>
          </p:nvPr>
        </p:nvSpPr>
        <p:spPr>
          <a:xfrm>
            <a:off x="559269" y="617882"/>
            <a:ext cx="2849855" cy="462774"/>
          </a:xfrm>
          <a:prstGeom prst="rect">
            <a:avLst/>
          </a:prstGeom>
        </p:spPr>
        <p:txBody>
          <a:bodyPr/>
          <a:lstStyle>
            <a:lvl1pPr marL="0" indent="0">
              <a:buNone/>
              <a:defRPr sz="2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2" name="Text Placeholder 2"/>
          <p:cNvSpPr>
            <a:spLocks noGrp="1"/>
          </p:cNvSpPr>
          <p:nvPr>
            <p:ph type="body" idx="33" hasCustomPrompt="1"/>
          </p:nvPr>
        </p:nvSpPr>
        <p:spPr>
          <a:xfrm>
            <a:off x="4323437" y="617882"/>
            <a:ext cx="1412345" cy="501743"/>
          </a:xfrm>
          <a:prstGeom prst="rect">
            <a:avLst/>
          </a:prstGeom>
        </p:spPr>
        <p:txBody>
          <a:bodyPr/>
          <a:lstStyle>
            <a:lvl1pPr marL="0" indent="0">
              <a:buNone/>
              <a:defRPr sz="36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a:t>
            </a:r>
            <a:endParaRPr lang="en-US"/>
          </a:p>
        </p:txBody>
      </p:sp>
      <p:sp>
        <p:nvSpPr>
          <p:cNvPr id="53" name="Text Placeholder 2"/>
          <p:cNvSpPr>
            <a:spLocks noGrp="1"/>
          </p:cNvSpPr>
          <p:nvPr>
            <p:ph type="body" idx="34" hasCustomPrompt="1"/>
          </p:nvPr>
        </p:nvSpPr>
        <p:spPr>
          <a:xfrm>
            <a:off x="4314306" y="1235509"/>
            <a:ext cx="2286000" cy="299753"/>
          </a:xfrm>
          <a:prstGeom prst="rect">
            <a:avLst/>
          </a:prstGeom>
        </p:spPr>
        <p:txBody>
          <a:bodyPr/>
          <a:lstStyle>
            <a:lvl1pPr marL="0" indent="0">
              <a:buNone/>
              <a:defRPr sz="14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6" name="Text Placeholder 2"/>
          <p:cNvSpPr>
            <a:spLocks noGrp="1"/>
          </p:cNvSpPr>
          <p:nvPr>
            <p:ph type="body" idx="54" hasCustomPrompt="1"/>
          </p:nvPr>
        </p:nvSpPr>
        <p:spPr>
          <a:xfrm>
            <a:off x="7256441" y="3404061"/>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7" name="Text Placeholder 2"/>
          <p:cNvSpPr>
            <a:spLocks noGrp="1"/>
          </p:cNvSpPr>
          <p:nvPr>
            <p:ph type="body" idx="55" hasCustomPrompt="1"/>
          </p:nvPr>
        </p:nvSpPr>
        <p:spPr>
          <a:xfrm>
            <a:off x="7256441" y="4437112"/>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8" name="Text Placeholder 2"/>
          <p:cNvSpPr>
            <a:spLocks noGrp="1"/>
          </p:cNvSpPr>
          <p:nvPr>
            <p:ph type="body" idx="56" hasCustomPrompt="1"/>
          </p:nvPr>
        </p:nvSpPr>
        <p:spPr>
          <a:xfrm>
            <a:off x="7256441" y="4711926"/>
            <a:ext cx="4048868" cy="475216"/>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9" name="Text Placeholder 2"/>
          <p:cNvSpPr>
            <a:spLocks noGrp="1"/>
          </p:cNvSpPr>
          <p:nvPr>
            <p:ph type="body" idx="57" hasCustomPrompt="1"/>
          </p:nvPr>
        </p:nvSpPr>
        <p:spPr>
          <a:xfrm>
            <a:off x="7256441" y="5373216"/>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0" name="Text Placeholder 2"/>
          <p:cNvSpPr>
            <a:spLocks noGrp="1"/>
          </p:cNvSpPr>
          <p:nvPr>
            <p:ph type="body" idx="58" hasCustomPrompt="1"/>
          </p:nvPr>
        </p:nvSpPr>
        <p:spPr>
          <a:xfrm>
            <a:off x="7256441" y="5648030"/>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1" name="Text Placeholder 2"/>
          <p:cNvSpPr>
            <a:spLocks noGrp="1"/>
          </p:cNvSpPr>
          <p:nvPr>
            <p:ph type="body" idx="59" hasCustomPrompt="1"/>
          </p:nvPr>
        </p:nvSpPr>
        <p:spPr>
          <a:xfrm>
            <a:off x="7256441" y="3140968"/>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3" name="Text Placeholder 2"/>
          <p:cNvSpPr>
            <a:spLocks noGrp="1"/>
          </p:cNvSpPr>
          <p:nvPr>
            <p:ph type="body" idx="60" hasCustomPrompt="1"/>
          </p:nvPr>
        </p:nvSpPr>
        <p:spPr>
          <a:xfrm>
            <a:off x="541738" y="1196753"/>
            <a:ext cx="2849855" cy="307852"/>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eam Page 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35" name="Content Placeholder 16"/>
          <p:cNvSpPr>
            <a:spLocks noGrp="1"/>
          </p:cNvSpPr>
          <p:nvPr>
            <p:ph sz="quarter" idx="19" hasCustomPrompt="1"/>
          </p:nvPr>
        </p:nvSpPr>
        <p:spPr>
          <a:xfrm>
            <a:off x="350760"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72680"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sp>
        <p:nvSpPr>
          <p:cNvPr id="26" name="Content Placeholder 16"/>
          <p:cNvSpPr>
            <a:spLocks noGrp="1"/>
          </p:cNvSpPr>
          <p:nvPr>
            <p:ph sz="quarter" idx="22" hasCustomPrompt="1"/>
          </p:nvPr>
        </p:nvSpPr>
        <p:spPr>
          <a:xfrm>
            <a:off x="6235432"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a:t>Click icon to add picture</a:t>
            </a:r>
            <a:endParaRPr lang="en-US"/>
          </a:p>
        </p:txBody>
      </p:sp>
      <p:pic>
        <p:nvPicPr>
          <p:cNvPr id="39" name="Picture 3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0" name="Text Placeholder 3"/>
          <p:cNvSpPr>
            <a:spLocks noGrp="1"/>
          </p:cNvSpPr>
          <p:nvPr>
            <p:ph type="body" sz="quarter" idx="25"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Team Page 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5" name="Content Placeholder 16"/>
          <p:cNvSpPr>
            <a:spLocks noGrp="1"/>
          </p:cNvSpPr>
          <p:nvPr>
            <p:ph sz="quarter" idx="19" hasCustomPrompt="1"/>
          </p:nvPr>
        </p:nvSpPr>
        <p:spPr>
          <a:xfrm>
            <a:off x="350760"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hasCustomPrompt="1"/>
          </p:nvPr>
        </p:nvSpPr>
        <p:spPr>
          <a:xfrm>
            <a:off x="960360" y="1386239"/>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26" name="Content Placeholder 16"/>
          <p:cNvSpPr>
            <a:spLocks noGrp="1"/>
          </p:cNvSpPr>
          <p:nvPr>
            <p:ph sz="quarter" idx="22" hasCustomPrompt="1"/>
          </p:nvPr>
        </p:nvSpPr>
        <p:spPr>
          <a:xfrm>
            <a:off x="6235432"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9" name="Content Placeholder 16"/>
          <p:cNvSpPr>
            <a:spLocks noGrp="1"/>
          </p:cNvSpPr>
          <p:nvPr>
            <p:ph sz="quarter" idx="25" hasCustomPrompt="1"/>
          </p:nvPr>
        </p:nvSpPr>
        <p:spPr>
          <a:xfrm>
            <a:off x="3293096"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40" name="Content Placeholder 16"/>
          <p:cNvSpPr>
            <a:spLocks noGrp="1"/>
          </p:cNvSpPr>
          <p:nvPr>
            <p:ph sz="quarter" idx="26" hasCustomPrompt="1"/>
          </p:nvPr>
        </p:nvSpPr>
        <p:spPr>
          <a:xfrm>
            <a:off x="3293096"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1" name="Content Placeholder 16"/>
          <p:cNvSpPr>
            <a:spLocks noGrp="1"/>
          </p:cNvSpPr>
          <p:nvPr>
            <p:ph sz="quarter" idx="27" hasCustomPrompt="1"/>
          </p:nvPr>
        </p:nvSpPr>
        <p:spPr>
          <a:xfrm>
            <a:off x="9177768"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42" name="Content Placeholder 16"/>
          <p:cNvSpPr>
            <a:spLocks noGrp="1"/>
          </p:cNvSpPr>
          <p:nvPr>
            <p:ph sz="quarter" idx="28" hasCustomPrompt="1"/>
          </p:nvPr>
        </p:nvSpPr>
        <p:spPr>
          <a:xfrm>
            <a:off x="9177768"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8" name="Content Placeholder 16"/>
          <p:cNvSpPr>
            <a:spLocks noGrp="1"/>
          </p:cNvSpPr>
          <p:nvPr>
            <p:ph sz="quarter" idx="31" hasCustomPrompt="1"/>
          </p:nvPr>
        </p:nvSpPr>
        <p:spPr>
          <a:xfrm>
            <a:off x="350760"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49" name="Content Placeholder 16"/>
          <p:cNvSpPr>
            <a:spLocks noGrp="1"/>
          </p:cNvSpPr>
          <p:nvPr>
            <p:ph sz="quarter" idx="32" hasCustomPrompt="1"/>
          </p:nvPr>
        </p:nvSpPr>
        <p:spPr>
          <a:xfrm>
            <a:off x="350760"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1" name="Content Placeholder 16"/>
          <p:cNvSpPr>
            <a:spLocks noGrp="1"/>
          </p:cNvSpPr>
          <p:nvPr>
            <p:ph sz="quarter" idx="34" hasCustomPrompt="1"/>
          </p:nvPr>
        </p:nvSpPr>
        <p:spPr>
          <a:xfrm>
            <a:off x="6235432"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52" name="Content Placeholder 16"/>
          <p:cNvSpPr>
            <a:spLocks noGrp="1"/>
          </p:cNvSpPr>
          <p:nvPr>
            <p:ph sz="quarter" idx="35" hasCustomPrompt="1"/>
          </p:nvPr>
        </p:nvSpPr>
        <p:spPr>
          <a:xfrm>
            <a:off x="6235432"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4" name="Picture Placeholder 28"/>
          <p:cNvSpPr>
            <a:spLocks noGrp="1"/>
          </p:cNvSpPr>
          <p:nvPr>
            <p:ph type="pic" sz="quarter" idx="37" hasCustomPrompt="1"/>
          </p:nvPr>
        </p:nvSpPr>
        <p:spPr>
          <a:xfrm>
            <a:off x="38946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5" name="Picture Placeholder 28"/>
          <p:cNvSpPr>
            <a:spLocks noGrp="1"/>
          </p:cNvSpPr>
          <p:nvPr>
            <p:ph type="pic" sz="quarter" idx="38" hasCustomPrompt="1"/>
          </p:nvPr>
        </p:nvSpPr>
        <p:spPr>
          <a:xfrm>
            <a:off x="68410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6" name="Picture Placeholder 28"/>
          <p:cNvSpPr>
            <a:spLocks noGrp="1"/>
          </p:cNvSpPr>
          <p:nvPr>
            <p:ph type="pic" sz="quarter" idx="39" hasCustomPrompt="1"/>
          </p:nvPr>
        </p:nvSpPr>
        <p:spPr>
          <a:xfrm>
            <a:off x="97874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7" name="Picture Placeholder 28"/>
          <p:cNvSpPr>
            <a:spLocks noGrp="1"/>
          </p:cNvSpPr>
          <p:nvPr>
            <p:ph type="pic" sz="quarter" idx="40" hasCustomPrompt="1"/>
          </p:nvPr>
        </p:nvSpPr>
        <p:spPr>
          <a:xfrm>
            <a:off x="97874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8" name="Picture Placeholder 28"/>
          <p:cNvSpPr>
            <a:spLocks noGrp="1"/>
          </p:cNvSpPr>
          <p:nvPr>
            <p:ph type="pic" sz="quarter" idx="41" hasCustomPrompt="1"/>
          </p:nvPr>
        </p:nvSpPr>
        <p:spPr>
          <a:xfrm>
            <a:off x="68410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59" name="Picture Placeholder 28"/>
          <p:cNvSpPr>
            <a:spLocks noGrp="1"/>
          </p:cNvSpPr>
          <p:nvPr>
            <p:ph type="pic" sz="quarter" idx="42" hasCustomPrompt="1"/>
          </p:nvPr>
        </p:nvSpPr>
        <p:spPr>
          <a:xfrm>
            <a:off x="38946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sp>
        <p:nvSpPr>
          <p:cNvPr id="60" name="Picture Placeholder 28"/>
          <p:cNvSpPr>
            <a:spLocks noGrp="1"/>
          </p:cNvSpPr>
          <p:nvPr>
            <p:ph type="pic" sz="quarter" idx="43" hasCustomPrompt="1"/>
          </p:nvPr>
        </p:nvSpPr>
        <p:spPr>
          <a:xfrm>
            <a:off x="965200"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a:t>Click to add picture</a:t>
            </a:r>
            <a:endParaRPr lang="en-US"/>
          </a:p>
        </p:txBody>
      </p:sp>
      <p:pic>
        <p:nvPicPr>
          <p:cNvPr id="38" name="Picture 3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3" name="Text Placeholder 3"/>
          <p:cNvSpPr>
            <a:spLocks noGrp="1"/>
          </p:cNvSpPr>
          <p:nvPr>
            <p:ph type="body" sz="quarter" idx="44"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eam Page 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Circle"/>
          <p:cNvSpPr/>
          <p:nvPr userDrawn="1"/>
        </p:nvSpPr>
        <p:spPr>
          <a:xfrm>
            <a:off x="923972" y="4445654"/>
            <a:ext cx="1463689" cy="1463689"/>
          </a:xfrm>
          <a:prstGeom prst="ellipse">
            <a:avLst/>
          </a:prstGeom>
          <a:solidFill>
            <a:schemeClr val="accent4">
              <a:lumMod val="60000"/>
              <a:lumOff val="40000"/>
            </a:schemeClr>
          </a:solidFill>
          <a:ln w="12700">
            <a:miter lim="400000"/>
          </a:ln>
        </p:spPr>
        <p:txBody>
          <a:bodyPr lIns="36576" tIns="36576" rIns="36576" bIns="36576" anchor="ctr"/>
          <a:lstStyle/>
          <a:p>
            <a:pPr lvl="0">
              <a:lnSpc>
                <a:spcPct val="100000"/>
              </a:lnSpc>
            </a:pPr>
            <a:endParaRPr sz="900">
              <a:latin typeface="Arial" panose="020B0604020202090204" pitchFamily="34" charset="0"/>
              <a:cs typeface="Arial" panose="020B0604020202090204" pitchFamily="34" charset="0"/>
            </a:endParaRPr>
          </a:p>
        </p:txBody>
      </p:sp>
      <p:sp>
        <p:nvSpPr>
          <p:cNvPr id="29" name="Picture Placeholder 28"/>
          <p:cNvSpPr>
            <a:spLocks noGrp="1"/>
          </p:cNvSpPr>
          <p:nvPr>
            <p:ph type="pic" sz="quarter" idx="17" hasCustomPrompt="1"/>
          </p:nvPr>
        </p:nvSpPr>
        <p:spPr>
          <a:xfrm>
            <a:off x="922777" y="912889"/>
            <a:ext cx="4899379" cy="4899379"/>
          </a:xfrm>
          <a:prstGeom prst="ellipse">
            <a:avLst/>
          </a:prstGeom>
          <a:solidFill>
            <a:schemeClr val="bg1">
              <a:lumMod val="85000"/>
            </a:schemeClr>
          </a:solidFill>
        </p:spPr>
        <p:txBody>
          <a:bodyPr anchor="ctr"/>
          <a:lstStyle>
            <a:lvl1pPr marL="0" indent="0" algn="ctr">
              <a:lnSpc>
                <a:spcPct val="100000"/>
              </a:lnSpc>
              <a:buNone/>
              <a:defRPr b="1" spc="151">
                <a:solidFill>
                  <a:schemeClr val="tx2"/>
                </a:solidFill>
                <a:latin typeface="Arial" panose="020B0604020202090204" pitchFamily="34" charset="0"/>
                <a:cs typeface="Arial" panose="020B0604020202090204" pitchFamily="34" charset="0"/>
              </a:defRPr>
            </a:lvl1pPr>
          </a:lstStyle>
          <a:p>
            <a:r>
              <a:rPr lang="en-US"/>
              <a:t>PICTURE</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6369053" y="2885019"/>
            <a:ext cx="5456767" cy="3522133"/>
          </a:xfrm>
          <a:prstGeom prst="rect">
            <a:avLst/>
          </a:prstGeom>
        </p:spPr>
        <p:txBody>
          <a:bodyPr/>
          <a:lstStyle>
            <a:lvl1pPr marL="0" indent="0">
              <a:lnSpc>
                <a:spcPct val="100000"/>
              </a:lnSpc>
              <a:buNone/>
              <a:defRPr sz="1335">
                <a:solidFill>
                  <a:srgbClr val="000000"/>
                </a:solidFill>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a:t>
            </a:r>
            <a:endParaRPr lang="en-US"/>
          </a:p>
        </p:txBody>
      </p:sp>
      <p:sp>
        <p:nvSpPr>
          <p:cNvPr id="22" name="Text Placeholder 3"/>
          <p:cNvSpPr>
            <a:spLocks noGrp="1"/>
          </p:cNvSpPr>
          <p:nvPr>
            <p:ph type="body" sz="quarter" idx="19" hasCustomPrompt="1"/>
          </p:nvPr>
        </p:nvSpPr>
        <p:spPr>
          <a:xfrm>
            <a:off x="6366935" y="1557867"/>
            <a:ext cx="3884084" cy="660400"/>
          </a:xfrm>
          <a:prstGeom prst="rect">
            <a:avLst/>
          </a:prstGeom>
        </p:spPr>
        <p:txBody>
          <a:bodyPr lIns="0" tIns="0" rIns="0" bIns="0" anchor="ctr"/>
          <a:lstStyle>
            <a:lvl1pPr marL="0" indent="0">
              <a:lnSpc>
                <a:spcPct val="100000"/>
              </a:lnSpc>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George </a:t>
            </a:r>
            <a:r>
              <a:rPr lang="en-US" sz="4265" err="1">
                <a:latin typeface="Arial" panose="020B0604020202090204" pitchFamily="34" charset="0"/>
                <a:cs typeface="Arial" panose="020B0604020202090204" pitchFamily="34" charset="0"/>
              </a:rPr>
              <a:t>Kylle</a:t>
            </a:r>
            <a:endParaRPr lang="en-US" sz="4265">
              <a:latin typeface="Arial" panose="020B0604020202090204" pitchFamily="34" charset="0"/>
              <a:cs typeface="Arial" panose="020B0604020202090204" pitchFamily="34" charset="0"/>
            </a:endParaRPr>
          </a:p>
        </p:txBody>
      </p:sp>
      <p:sp>
        <p:nvSpPr>
          <p:cNvPr id="30" name="Text Placeholder 5"/>
          <p:cNvSpPr>
            <a:spLocks noGrp="1"/>
          </p:cNvSpPr>
          <p:nvPr>
            <p:ph type="body" sz="quarter" idx="20" hasCustomPrompt="1"/>
          </p:nvPr>
        </p:nvSpPr>
        <p:spPr>
          <a:xfrm>
            <a:off x="6366935" y="2336802"/>
            <a:ext cx="4233333" cy="380153"/>
          </a:xfrm>
          <a:prstGeom prst="rect">
            <a:avLst/>
          </a:prstGeom>
        </p:spPr>
        <p:txBody>
          <a:bodyPr lIns="0" tIns="45720" rIns="45720" bIns="45720" anchor="ctr" anchorCtr="0">
            <a:noAutofit/>
          </a:bodyPr>
          <a:lstStyle>
            <a:lvl1pPr marL="0" indent="0">
              <a:lnSpc>
                <a:spcPct val="100000"/>
              </a:lnSpc>
              <a:buNone/>
              <a:defRPr lang="en-US" sz="2135" dirty="0"/>
            </a:lvl1pPr>
          </a:lstStyle>
          <a:p>
            <a:r>
              <a:rPr lang="en-US"/>
              <a:t>Account Executive</a:t>
            </a:r>
            <a:endParaRPr 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eam Page 7">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a:stCxn id="71" idx="4"/>
            <a:endCxn id="49" idx="0"/>
          </p:cNvCxnSpPr>
          <p:nvPr userDrawn="1"/>
        </p:nvCxnSpPr>
        <p:spPr>
          <a:xfrm rot="16200000" flipH="1">
            <a:off x="6922803" y="2178649"/>
            <a:ext cx="370400" cy="2174627"/>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345078"/>
            <a:ext cx="11509248" cy="1758113"/>
          </a:xfrm>
          <a:prstGeom prst="rect">
            <a:avLst/>
          </a:prstGeom>
        </p:spPr>
        <p:txBody>
          <a:bodyPr lIns="0" tIns="0" rIns="0" bIns="0" anchor="t"/>
          <a:lstStyle>
            <a:defPPr>
              <a:defRPr lang="en-US"/>
            </a:defPPr>
            <a:lvl1pPr lvl="0" algn="ctr">
              <a:lnSpc>
                <a:spcPct val="100000"/>
              </a:lnSpc>
              <a:spcBef>
                <a:spcPct val="0"/>
              </a:spcBef>
              <a:buNone/>
              <a:tabLst>
                <a:tab pos="457200" algn="l"/>
              </a:tabLst>
              <a:defRPr sz="3200" b="1" u="none" cap="all">
                <a:solidFill>
                  <a:schemeClr val="tx2"/>
                </a:solidFill>
                <a:latin typeface="Arial" panose="020B0604020202090204" pitchFamily="34" charset="0"/>
                <a:cs typeface="Arial" panose="020B0604020202090204" pitchFamily="34" charset="0"/>
              </a:defRPr>
            </a:lvl1pPr>
          </a:lstStyle>
          <a:p>
            <a:pPr lvl="0">
              <a:lnSpc>
                <a:spcPct val="100000"/>
              </a:lnSpc>
            </a:pPr>
            <a:r>
              <a:rPr lang="en-US" sz="4265"/>
              <a:t>Meet Our Team</a:t>
            </a:r>
            <a:endParaRPr lang="en-US" sz="4265"/>
          </a:p>
        </p:txBody>
      </p:sp>
      <p:sp>
        <p:nvSpPr>
          <p:cNvPr id="71" name="Google Shape;1484;p203"/>
          <p:cNvSpPr/>
          <p:nvPr/>
        </p:nvSpPr>
        <p:spPr>
          <a:xfrm>
            <a:off x="5362535" y="1764455"/>
            <a:ext cx="1316308" cy="1316308"/>
          </a:xfrm>
          <a:prstGeom prst="ellipse">
            <a:avLst/>
          </a:prstGeom>
          <a:noFill/>
          <a:ln w="63500" cap="flat">
            <a:solidFill>
              <a:schemeClr val="accent4"/>
            </a:solidFill>
            <a:prstDash val="solid"/>
            <a:miter lim="800000"/>
          </a:ln>
          <a:effectLst/>
        </p:spPr>
        <p:txBody>
          <a:bodyPr wrap="square" lIns="97535" tIns="97535" rIns="97535" bIns="97535" numCol="1" anchor="ctr">
            <a:noAutofit/>
          </a:bodyPr>
          <a:lstStyle/>
          <a:p>
            <a:pPr algn="ctr" defTabSz="824230">
              <a:lnSpc>
                <a:spcPct val="100000"/>
              </a:lnSpc>
              <a:defRPr>
                <a:solidFill>
                  <a:srgbClr val="FFFFFF"/>
                </a:solidFill>
                <a:latin typeface="Proxima Nova Rg"/>
                <a:ea typeface="Proxima Nova Rg"/>
                <a:cs typeface="Proxima Nova Rg"/>
                <a:sym typeface="Proxima Nova"/>
              </a:defRPr>
            </a:pPr>
            <a:endParaRPr sz="1200" b="0" i="0" baseline="0">
              <a:solidFill>
                <a:srgbClr val="000000"/>
              </a:solidFill>
              <a:latin typeface="Arial" panose="020B0604020202090204" pitchFamily="34" charset="0"/>
              <a:cs typeface="Arial" panose="020B0604020202090204" pitchFamily="34" charset="0"/>
            </a:endParaRPr>
          </a:p>
        </p:txBody>
      </p:sp>
      <p:sp>
        <p:nvSpPr>
          <p:cNvPr id="73" name="Google Shape;1493;p203"/>
          <p:cNvSpPr txBox="1"/>
          <p:nvPr/>
        </p:nvSpPr>
        <p:spPr>
          <a:xfrm>
            <a:off x="6703991" y="221540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2" name="Google Shape;1496;p203"/>
          <p:cNvSpPr txBox="1"/>
          <p:nvPr/>
        </p:nvSpPr>
        <p:spPr>
          <a:xfrm>
            <a:off x="4432498"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4" name="Google Shape;1499;p203"/>
          <p:cNvSpPr txBox="1"/>
          <p:nvPr/>
        </p:nvSpPr>
        <p:spPr>
          <a:xfrm>
            <a:off x="2918169"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6" name="Google Shape;1502;p203"/>
          <p:cNvSpPr txBox="1"/>
          <p:nvPr/>
        </p:nvSpPr>
        <p:spPr>
          <a:xfrm>
            <a:off x="5946827"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8" name="Google Shape;1505;p203"/>
          <p:cNvSpPr txBox="1"/>
          <p:nvPr/>
        </p:nvSpPr>
        <p:spPr>
          <a:xfrm>
            <a:off x="8849275"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70" name="Google Shape;1508;p203"/>
          <p:cNvSpPr txBox="1"/>
          <p:nvPr/>
        </p:nvSpPr>
        <p:spPr>
          <a:xfrm>
            <a:off x="8849275"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36" name="Picture Placeholder 7"/>
          <p:cNvSpPr>
            <a:spLocks noGrp="1"/>
          </p:cNvSpPr>
          <p:nvPr>
            <p:ph type="pic" sz="quarter" idx="13" hasCustomPrompt="1"/>
          </p:nvPr>
        </p:nvSpPr>
        <p:spPr>
          <a:xfrm>
            <a:off x="5480479" y="187598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38" name="Picture Placeholder 7"/>
          <p:cNvSpPr>
            <a:spLocks noGrp="1"/>
          </p:cNvSpPr>
          <p:nvPr>
            <p:ph type="pic" sz="quarter" idx="14" hasCustomPrompt="1"/>
          </p:nvPr>
        </p:nvSpPr>
        <p:spPr>
          <a:xfrm>
            <a:off x="3208985" y="3455195"/>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0" name="Picture Placeholder 7"/>
          <p:cNvSpPr>
            <a:spLocks noGrp="1"/>
          </p:cNvSpPr>
          <p:nvPr>
            <p:ph type="pic" sz="quarter" idx="15" hasCustomPrompt="1"/>
          </p:nvPr>
        </p:nvSpPr>
        <p:spPr>
          <a:xfrm>
            <a:off x="169465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4" name="Picture Placeholder 7"/>
          <p:cNvSpPr>
            <a:spLocks noGrp="1"/>
          </p:cNvSpPr>
          <p:nvPr>
            <p:ph type="pic" sz="quarter" idx="16" hasCustomPrompt="1"/>
          </p:nvPr>
        </p:nvSpPr>
        <p:spPr>
          <a:xfrm>
            <a:off x="4723315"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8" name="Picture Placeholder 7"/>
          <p:cNvSpPr>
            <a:spLocks noGrp="1"/>
          </p:cNvSpPr>
          <p:nvPr>
            <p:ph type="pic" sz="quarter" idx="17" hasCustomPrompt="1"/>
          </p:nvPr>
        </p:nvSpPr>
        <p:spPr>
          <a:xfrm>
            <a:off x="764667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9" name="Picture Placeholder 7"/>
          <p:cNvSpPr>
            <a:spLocks noGrp="1"/>
          </p:cNvSpPr>
          <p:nvPr>
            <p:ph type="pic" sz="quarter" idx="18" hasCustomPrompt="1"/>
          </p:nvPr>
        </p:nvSpPr>
        <p:spPr>
          <a:xfrm>
            <a:off x="7646676" y="3451163"/>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cxnSp>
        <p:nvCxnSpPr>
          <p:cNvPr id="50" name="Straight Connector 2"/>
          <p:cNvCxnSpPr>
            <a:stCxn id="71" idx="4"/>
            <a:endCxn id="38" idx="0"/>
          </p:cNvCxnSpPr>
          <p:nvPr userDrawn="1"/>
        </p:nvCxnSpPr>
        <p:spPr>
          <a:xfrm rot="5400000">
            <a:off x="4701941" y="2136447"/>
            <a:ext cx="374432" cy="2263064"/>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2"/>
          <p:cNvCxnSpPr>
            <a:stCxn id="38" idx="4"/>
            <a:endCxn id="40" idx="0"/>
          </p:cNvCxnSpPr>
          <p:nvPr userDrawn="1"/>
        </p:nvCxnSpPr>
        <p:spPr>
          <a:xfrm rot="5400000">
            <a:off x="2824980" y="3970797"/>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2"/>
          <p:cNvCxnSpPr>
            <a:stCxn id="38" idx="4"/>
            <a:endCxn id="44" idx="0"/>
          </p:cNvCxnSpPr>
          <p:nvPr userDrawn="1"/>
        </p:nvCxnSpPr>
        <p:spPr>
          <a:xfrm rot="16200000" flipH="1">
            <a:off x="4339308" y="3970796"/>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2"/>
          <p:cNvCxnSpPr>
            <a:stCxn id="49" idx="4"/>
            <a:endCxn id="48" idx="0"/>
          </p:cNvCxnSpPr>
          <p:nvPr userDrawn="1"/>
        </p:nvCxnSpPr>
        <p:spPr>
          <a:xfrm>
            <a:off x="8195316" y="4548445"/>
            <a:ext cx="0" cy="355001"/>
          </a:xfrm>
          <a:prstGeom prst="straightConnector1">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Picture 3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Transitions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29148"/>
            <a:ext cx="11509248" cy="2200205"/>
          </a:xfrm>
          <a:prstGeom prst="rect">
            <a:avLst/>
          </a:prstGeom>
        </p:spPr>
        <p:txBody>
          <a:bodyPr lIns="0" tIns="0" rIns="0" bIns="0" anchor="ctr" anchorCtr="0">
            <a:noAutofit/>
          </a:bodyPr>
          <a:lstStyle>
            <a:lvl1pPr algn="ctr">
              <a:defRPr lang="en-US" sz="7200" b="0" dirty="0">
                <a:solidFill>
                  <a:schemeClr val="tx2"/>
                </a:solidFill>
              </a:defRPr>
            </a:lvl1pPr>
          </a:lstStyle>
          <a:p>
            <a:pPr marL="0" lvl="0" indent="0">
              <a:buNone/>
            </a:pPr>
            <a:r>
              <a:rPr lang="en-US"/>
              <a:t>Can a single value proposition tell our story?</a:t>
            </a:r>
            <a:endParaRPr lang="en-US"/>
          </a:p>
        </p:txBody>
      </p:sp>
      <p:sp>
        <p:nvSpPr>
          <p:cNvPr id="24" name="Text Placeholder 7"/>
          <p:cNvSpPr>
            <a:spLocks noGrp="1"/>
          </p:cNvSpPr>
          <p:nvPr>
            <p:ph type="body" sz="quarter" idx="11" hasCustomPrompt="1"/>
          </p:nvPr>
        </p:nvSpPr>
        <p:spPr>
          <a:xfrm>
            <a:off x="4742639" y="1916677"/>
            <a:ext cx="2742959" cy="377355"/>
          </a:xfrm>
          <a:prstGeom prst="rect">
            <a:avLst/>
          </a:prstGeom>
        </p:spPr>
        <p:txBody>
          <a:bodyPr anchor="ctr"/>
          <a:lstStyle>
            <a:lvl1pPr marL="0" indent="0" algn="ctr">
              <a:lnSpc>
                <a:spcPct val="100000"/>
              </a:lnSpc>
              <a:buNone/>
              <a:defRPr sz="2135" b="1">
                <a:solidFill>
                  <a:srgbClr val="00B0F0"/>
                </a:solidFill>
              </a:defRPr>
            </a:lvl1pPr>
          </a:lstStyle>
          <a:p>
            <a:pPr lvl="0"/>
            <a:r>
              <a:rPr lang="en-US"/>
              <a:t>VALUE STREAMS</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Transitions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2271;p260"/>
          <p:cNvSpPr/>
          <p:nvPr userDrawn="1"/>
        </p:nvSpPr>
        <p:spPr>
          <a:xfrm>
            <a:off x="8273848" y="1356360"/>
            <a:ext cx="4145280" cy="4145280"/>
          </a:xfrm>
          <a:prstGeom prst="ellipse">
            <a:avLst/>
          </a:prstGeom>
          <a:solidFill>
            <a:schemeClr val="bg1">
              <a:lumMod val="95000"/>
            </a:schemeClr>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tx2"/>
              </a:solidFill>
              <a:latin typeface="Arial" panose="020B0604020202090204" pitchFamily="34" charset="0"/>
              <a:cs typeface="Arial" panose="020B0604020202090204" pitchFamily="34" charset="0"/>
            </a:endParaRPr>
          </a:p>
        </p:txBody>
      </p:sp>
      <p:sp>
        <p:nvSpPr>
          <p:cNvPr id="26" name="Google Shape;2272;p260"/>
          <p:cNvSpPr/>
          <p:nvPr/>
        </p:nvSpPr>
        <p:spPr>
          <a:xfrm>
            <a:off x="4934913" y="1356360"/>
            <a:ext cx="4145280" cy="4145280"/>
          </a:xfrm>
          <a:prstGeom prst="ellipse">
            <a:avLst/>
          </a:prstGeom>
          <a:solidFill>
            <a:schemeClr val="accent3"/>
          </a:solidFill>
          <a:ln w="12700" cap="flat">
            <a:noFill/>
            <a:miter lim="400000"/>
          </a:ln>
          <a:effectLst/>
        </p:spPr>
        <p:txBody>
          <a:bodyPr wrap="square" lIns="121919" tIns="121919" rIns="121919" bIns="121919" numCol="1" anchor="ctr">
            <a:noAutofit/>
          </a:bodyP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bg1"/>
              </a:solidFill>
              <a:latin typeface="Arial" panose="020B0604020202090204" pitchFamily="34" charset="0"/>
              <a:cs typeface="Arial" panose="020B0604020202090204" pitchFamily="34" charset="0"/>
            </a:endParaRPr>
          </a:p>
        </p:txBody>
      </p:sp>
      <p:sp>
        <p:nvSpPr>
          <p:cNvPr id="28" name="Google Shape;2275;p260"/>
          <p:cNvSpPr txBox="1"/>
          <p:nvPr/>
        </p:nvSpPr>
        <p:spPr>
          <a:xfrm>
            <a:off x="5913120" y="1914761"/>
            <a:ext cx="796792" cy="615553"/>
          </a:xfrm>
          <a:prstGeom prst="rect">
            <a:avLst/>
          </a:prstGeom>
          <a:noFill/>
          <a:ln w="12700" cap="flat">
            <a:noFill/>
            <a:miter lim="400000"/>
          </a:ln>
          <a:effectLst/>
        </p:spPr>
        <p:txBody>
          <a:bodyPr wrap="square" lIns="0" tIns="0" rIns="0" bIns="0" numCol="1" anchor="t">
            <a:spAutoFit/>
          </a:bodyPr>
          <a:lstStyle>
            <a:lvl1pPr defTabSz="1828800">
              <a:lnSpc>
                <a:spcPct val="75000"/>
              </a:lnSpc>
              <a:defRPr sz="8000" b="1" i="1">
                <a:latin typeface="Proxima Nova Rg"/>
                <a:ea typeface="Proxima Nova Rg"/>
                <a:cs typeface="Proxima Nova Rg"/>
                <a:sym typeface="Proxima Nova"/>
              </a:defRPr>
            </a:lvl1pPr>
          </a:lstStyle>
          <a:p>
            <a:pPr>
              <a:lnSpc>
                <a:spcPct val="100000"/>
              </a:lnSpc>
            </a:pPr>
            <a:r>
              <a:rPr sz="4000" b="0" i="0">
                <a:solidFill>
                  <a:schemeClr val="bg1"/>
                </a:solidFill>
                <a:latin typeface="Arial" panose="020B0604020202090204" pitchFamily="34" charset="0"/>
                <a:cs typeface="Arial" panose="020B0604020202090204" pitchFamily="34" charset="0"/>
              </a:rPr>
              <a:t>“</a:t>
            </a:r>
            <a:endParaRPr sz="4000" b="0" i="0">
              <a:solidFill>
                <a:schemeClr val="bg1"/>
              </a:solidFill>
              <a:latin typeface="Arial" panose="020B0604020202090204" pitchFamily="34" charset="0"/>
              <a:cs typeface="Arial" panose="020B0604020202090204" pitchFamily="34" charset="0"/>
            </a:endParaRPr>
          </a:p>
        </p:txBody>
      </p:sp>
      <p:sp>
        <p:nvSpPr>
          <p:cNvPr id="29" name="Text Placeholder 10"/>
          <p:cNvSpPr>
            <a:spLocks noGrp="1"/>
          </p:cNvSpPr>
          <p:nvPr userDrawn="1">
            <p:ph type="body" sz="quarter" idx="10" hasCustomPrompt="1"/>
          </p:nvPr>
        </p:nvSpPr>
        <p:spPr>
          <a:xfrm>
            <a:off x="5913120" y="2329463"/>
            <a:ext cx="2885440" cy="2383632"/>
          </a:xfrm>
          <a:prstGeom prst="rect">
            <a:avLst/>
          </a:prstGeom>
        </p:spPr>
        <p:txBody>
          <a:bodyPr/>
          <a:lstStyle>
            <a:lvl1pPr marL="0" indent="0">
              <a:lnSpc>
                <a:spcPct val="100000"/>
              </a:lnSpc>
              <a:buNone/>
              <a:defRPr sz="2400" b="1">
                <a:solidFill>
                  <a:schemeClr val="bg1"/>
                </a:solidFill>
                <a:latin typeface="Arial" panose="020B0604020202090204" pitchFamily="34" charset="0"/>
                <a:cs typeface="Arial" panose="020B0604020202090204" pitchFamily="34" charset="0"/>
              </a:defRPr>
            </a:lvl1pPr>
          </a:lstStyle>
          <a:p>
            <a:pPr lvl="0"/>
            <a:r>
              <a:rPr lang="en-US"/>
              <a:t>Nothing beats a good old fashioned client quote that puts us in a good light.”</a:t>
            </a:r>
            <a:endParaRPr lang="en-US"/>
          </a:p>
        </p:txBody>
      </p:sp>
      <p:sp>
        <p:nvSpPr>
          <p:cNvPr id="30" name="Text Placeholder 12"/>
          <p:cNvSpPr>
            <a:spLocks noGrp="1"/>
          </p:cNvSpPr>
          <p:nvPr userDrawn="1">
            <p:ph type="body" sz="quarter" idx="11" hasCustomPrompt="1"/>
          </p:nvPr>
        </p:nvSpPr>
        <p:spPr>
          <a:xfrm>
            <a:off x="9394616" y="3191405"/>
            <a:ext cx="2163365" cy="457131"/>
          </a:xfrm>
          <a:prstGeom prst="rect">
            <a:avLst/>
          </a:prstGeom>
        </p:spPr>
        <p:txBody>
          <a:bodyPr anchor="ctr"/>
          <a:lstStyle>
            <a:lvl1pPr marL="0" indent="0">
              <a:lnSpc>
                <a:spcPct val="100000"/>
              </a:lnSpc>
              <a:buNone/>
              <a:defRPr sz="1465">
                <a:solidFill>
                  <a:schemeClr val="tx2"/>
                </a:solidFill>
                <a:latin typeface="Arial" panose="020B0604020202090204" pitchFamily="34" charset="0"/>
                <a:cs typeface="Arial" panose="020B0604020202090204" pitchFamily="34" charset="0"/>
              </a:defRPr>
            </a:lvl1pPr>
          </a:lstStyle>
          <a:p>
            <a:pPr lvl="0"/>
            <a:r>
              <a:rPr lang="en-US"/>
              <a:t>- QUOTED PERSON</a:t>
            </a:r>
            <a:endParaRPr lang="en-US"/>
          </a:p>
        </p:txBody>
      </p:sp>
      <p:sp>
        <p:nvSpPr>
          <p:cNvPr id="31" name="Picture Placeholder 7"/>
          <p:cNvSpPr>
            <a:spLocks noGrp="1"/>
          </p:cNvSpPr>
          <p:nvPr userDrawn="1">
            <p:ph type="pic" sz="quarter" idx="13" hasCustomPrompt="1"/>
          </p:nvPr>
        </p:nvSpPr>
        <p:spPr>
          <a:xfrm>
            <a:off x="1595977" y="1356360"/>
            <a:ext cx="4145280" cy="4145280"/>
          </a:xfrm>
          <a:prstGeom prst="ellipse">
            <a:avLst/>
          </a:prstGeom>
          <a:solidFill>
            <a:schemeClr val="bg2">
              <a:lumMod val="90000"/>
            </a:schemeClr>
          </a:solidFill>
        </p:spPr>
        <p:txBody>
          <a:bodyPr anchor="ctr"/>
          <a:lstStyle>
            <a:lvl1pPr marL="0" indent="0" algn="ctr">
              <a:lnSpc>
                <a:spcPct val="100000"/>
              </a:lnSpc>
              <a:buFontTx/>
              <a:buNone/>
              <a:defRPr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Transitions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807322"/>
            <a:ext cx="11509248" cy="2933804"/>
          </a:xfrm>
          <a:prstGeom prst="rect">
            <a:avLst/>
          </a:prstGeom>
        </p:spPr>
        <p:txBody>
          <a:bodyPr lIns="0" tIns="0" rIns="0" bIns="0" anchor="ctr" anchorCtr="0">
            <a:noAutofit/>
          </a:bodyPr>
          <a:lstStyle>
            <a:lvl1pPr algn="ctr">
              <a:defRPr lang="en-US" sz="6400" b="0" dirty="0">
                <a:solidFill>
                  <a:schemeClr val="tx2"/>
                </a:solidFill>
              </a:defRPr>
            </a:lvl1pPr>
          </a:lstStyle>
          <a:p>
            <a:pPr marL="0" lvl="0" indent="0">
              <a:buNone/>
            </a:pPr>
            <a:r>
              <a:rPr lang="en-US"/>
              <a:t>“Nothing beats a good old fashioned client quote that puts us in a good light.”</a:t>
            </a:r>
            <a:endParaRPr lang="en-US"/>
          </a:p>
        </p:txBody>
      </p:sp>
      <p:sp>
        <p:nvSpPr>
          <p:cNvPr id="24" name="Text Placeholder 7"/>
          <p:cNvSpPr>
            <a:spLocks noGrp="1"/>
          </p:cNvSpPr>
          <p:nvPr>
            <p:ph type="body" sz="quarter" idx="11" hasCustomPrompt="1"/>
          </p:nvPr>
        </p:nvSpPr>
        <p:spPr>
          <a:xfrm>
            <a:off x="3629536" y="4004156"/>
            <a:ext cx="4932931" cy="377355"/>
          </a:xfrm>
          <a:prstGeom prst="rect">
            <a:avLst/>
          </a:prstGeom>
        </p:spPr>
        <p:txBody>
          <a:bodyPr anchor="ctr"/>
          <a:lstStyle>
            <a:lvl1pPr marL="0" indent="0" algn="ctr">
              <a:buNone/>
              <a:defRPr sz="2135" b="1">
                <a:solidFill>
                  <a:srgbClr val="00B0F0"/>
                </a:solidFill>
                <a:latin typeface="Arial" panose="020B0604020202090204" pitchFamily="34" charset="0"/>
                <a:cs typeface="Arial" panose="020B0604020202090204" pitchFamily="34" charset="0"/>
              </a:defRPr>
            </a:lvl1pPr>
          </a:lstStyle>
          <a:p>
            <a:pPr lvl="0"/>
            <a:r>
              <a:rPr lang="en-US"/>
              <a:t>John Johnson, Creative Director</a:t>
            </a:r>
            <a:endParaRPr lang="en-US"/>
          </a:p>
        </p:txBody>
      </p:sp>
      <p:sp>
        <p:nvSpPr>
          <p:cNvPr id="16" name="Google Shape;2711;p288"/>
          <p:cNvSpPr/>
          <p:nvPr userDrawn="1"/>
        </p:nvSpPr>
        <p:spPr>
          <a:xfrm>
            <a:off x="4350544" y="4583777"/>
            <a:ext cx="3490915" cy="3490915"/>
          </a:xfrm>
          <a:prstGeom prst="ellipse">
            <a:avLst/>
          </a:prstGeom>
          <a:solidFill>
            <a:schemeClr val="accent3"/>
          </a:solidFill>
          <a:ln w="12700">
            <a:miter lim="400000"/>
          </a:ln>
          <a:effectLst/>
        </p:spPr>
        <p:txBody>
          <a:bodyPr lIns="36576" tIns="36576" rIns="36576" bIns="36576" anchor="ctr"/>
          <a:lstStyle/>
          <a:p>
            <a:pPr>
              <a:defRPr sz="4800">
                <a:latin typeface="Proxima Nova Rg"/>
                <a:ea typeface="Proxima Nova Rg"/>
                <a:cs typeface="Proxima Nova Rg"/>
                <a:sym typeface="Proxima Nova"/>
              </a:defRPr>
            </a:pPr>
            <a:endParaRPr sz="2400" b="0" i="0">
              <a:latin typeface="Arial" panose="020B0604020202090204" pitchFamily="34" charset="0"/>
              <a:cs typeface="Arial" panose="020B0604020202090204" pitchFamily="34" charset="0"/>
            </a:endParaRPr>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_Transitions_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3428195"/>
            <a:ext cx="11509248" cy="2200205"/>
          </a:xfrm>
          <a:prstGeom prst="rect">
            <a:avLst/>
          </a:prstGeom>
        </p:spPr>
        <p:txBody>
          <a:bodyPr lIns="0" tIns="0" rIns="0" bIns="0" anchor="ctr" anchorCtr="0">
            <a:noAutofit/>
          </a:bodyPr>
          <a:lstStyle>
            <a:lvl1pPr algn="ctr">
              <a:defRPr lang="en-US" sz="5335" b="0" dirty="0">
                <a:solidFill>
                  <a:schemeClr val="tx2"/>
                </a:solidFill>
              </a:defRPr>
            </a:lvl1pPr>
          </a:lstStyle>
          <a:p>
            <a:pPr marL="0" lvl="0" indent="0">
              <a:buNone/>
            </a:pPr>
            <a:r>
              <a:rPr lang="en-US"/>
              <a:t>Well now, let’s explore</a:t>
            </a:r>
            <a:endParaRPr lang="en-US"/>
          </a:p>
          <a:p>
            <a:pPr marL="0" lvl="0" indent="0">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Transitions_5">
    <p:bg>
      <p:bgPr>
        <a:solidFill>
          <a:schemeClr val="bg1"/>
        </a:solidFill>
        <a:effectLst/>
      </p:bgPr>
    </p:bg>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1"/>
          </a:solidFill>
          <a:ln w="12700">
            <a:noFill/>
            <a:miter lim="400000"/>
          </a:ln>
        </p:spPr>
        <p:txBody>
          <a:bodyPr lIns="97535" tIns="97535" rIns="97535" bIns="97535" anchor="ctr"/>
          <a:lstStyle/>
          <a:p>
            <a:endParaRPr sz="2400"/>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defRPr lang="en-US" sz="5335" dirty="0">
                <a:solidFill>
                  <a:schemeClr val="bg1"/>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Transitions_6">
    <p:bg>
      <p:bgPr>
        <a:solidFill>
          <a:schemeClr val="bg1"/>
        </a:solidFill>
        <a:effectLst/>
      </p:bgPr>
    </p:bg>
    <p:spTree>
      <p:nvGrpSpPr>
        <p:cNvPr id="1" name=""/>
        <p:cNvGrpSpPr/>
        <p:nvPr/>
      </p:nvGrpSpPr>
      <p:grpSpPr>
        <a:xfrm>
          <a:off x="0" y="0"/>
          <a:ext cx="0" cy="0"/>
          <a:chOff x="0" y="0"/>
          <a:chExt cx="0" cy="0"/>
        </a:xfrm>
      </p:grpSpPr>
      <p:sp>
        <p:nvSpPr>
          <p:cNvPr id="16" name="Circle"/>
          <p:cNvSpPr/>
          <p:nvPr userDrawn="1"/>
        </p:nvSpPr>
        <p:spPr>
          <a:xfrm>
            <a:off x="2316480" y="-350520"/>
            <a:ext cx="7559040" cy="7559040"/>
          </a:xfrm>
          <a:prstGeom prst="ellipse">
            <a:avLst/>
          </a:prstGeom>
          <a:solidFill>
            <a:schemeClr val="accent4"/>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_Left_Arc_Turquoise">
    <p:spTree>
      <p:nvGrpSpPr>
        <p:cNvPr id="1" name=""/>
        <p:cNvGrpSpPr/>
        <p:nvPr/>
      </p:nvGrpSpPr>
      <p:grpSpPr>
        <a:xfrm>
          <a:off x="0" y="0"/>
          <a:ext cx="0" cy="0"/>
          <a:chOff x="0" y="0"/>
          <a:chExt cx="0" cy="0"/>
        </a:xfrm>
      </p:grpSpPr>
      <p:sp>
        <p:nvSpPr>
          <p:cNvPr id="3" name="Rectangle 6"/>
          <p:cNvSpPr/>
          <p:nvPr userDrawn="1"/>
        </p:nvSpPr>
        <p:spPr>
          <a:xfrm>
            <a:off x="1535" y="447"/>
            <a:ext cx="4062518" cy="6857109"/>
          </a:xfrm>
          <a:prstGeom prst="rect">
            <a:avLst/>
          </a:prstGeom>
          <a:solidFill>
            <a:srgbClr val="0095B7"/>
          </a:solidFill>
          <a:ln w="12700">
            <a:miter lim="400000"/>
          </a:ln>
        </p:spPr>
        <p:txBody>
          <a:bodyPr lIns="45719" rIns="45719" anchor="ctr"/>
          <a:lstStyle/>
          <a:p>
            <a:pPr algn="ctr">
              <a:defRPr sz="1000">
                <a:solidFill>
                  <a:srgbClr val="FFFFFF"/>
                </a:solidFill>
              </a:defRPr>
            </a:pPr>
            <a:endParaRPr dirty="0">
              <a:latin typeface="Tenorite" pitchFamily="2" charset="0"/>
            </a:endParaRPr>
          </a:p>
        </p:txBody>
      </p:sp>
      <p:pic>
        <p:nvPicPr>
          <p:cNvPr id="34" name="Imagen 4" descr="Imagen 4"/>
          <p:cNvPicPr>
            <a:picLocks noChangeAspect="1"/>
          </p:cNvPicPr>
          <p:nvPr userDrawn="1"/>
        </p:nvPicPr>
        <p:blipFill rotWithShape="1">
          <a:blip r:embed="rId2" cstate="email"/>
          <a:srcRect/>
          <a:stretch>
            <a:fillRect/>
          </a:stretch>
        </p:blipFill>
        <p:spPr>
          <a:xfrm rot="5400000">
            <a:off x="831265" y="2100171"/>
            <a:ext cx="6857997" cy="2657662"/>
          </a:xfrm>
          <a:prstGeom prst="rect">
            <a:avLst/>
          </a:prstGeom>
          <a:ln w="12700">
            <a:miter lim="400000"/>
            <a:headEnd/>
            <a:tailEnd/>
          </a:ln>
        </p:spPr>
      </p:pic>
      <p:sp>
        <p:nvSpPr>
          <p:cNvPr id="38" name="Text Placeholder 2"/>
          <p:cNvSpPr>
            <a:spLocks noGrp="1"/>
          </p:cNvSpPr>
          <p:nvPr>
            <p:ph type="body" idx="31" hasCustomPrompt="1"/>
          </p:nvPr>
        </p:nvSpPr>
        <p:spPr>
          <a:xfrm>
            <a:off x="541738" y="2164140"/>
            <a:ext cx="2849855" cy="4136907"/>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1" name="Text Placeholder 2"/>
          <p:cNvSpPr>
            <a:spLocks noGrp="1"/>
          </p:cNvSpPr>
          <p:nvPr>
            <p:ph type="body" idx="32" hasCustomPrompt="1"/>
          </p:nvPr>
        </p:nvSpPr>
        <p:spPr>
          <a:xfrm>
            <a:off x="559269" y="617882"/>
            <a:ext cx="2849855" cy="462774"/>
          </a:xfrm>
          <a:prstGeom prst="rect">
            <a:avLst/>
          </a:prstGeom>
        </p:spPr>
        <p:txBody>
          <a:bodyPr/>
          <a:lstStyle>
            <a:lvl1pPr marL="0" indent="0">
              <a:buNone/>
              <a:defRPr sz="2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2" name="Text Placeholder 2"/>
          <p:cNvSpPr>
            <a:spLocks noGrp="1"/>
          </p:cNvSpPr>
          <p:nvPr>
            <p:ph type="body" idx="33" hasCustomPrompt="1"/>
          </p:nvPr>
        </p:nvSpPr>
        <p:spPr>
          <a:xfrm>
            <a:off x="4323437" y="617882"/>
            <a:ext cx="1412345" cy="501743"/>
          </a:xfrm>
          <a:prstGeom prst="rect">
            <a:avLst/>
          </a:prstGeom>
        </p:spPr>
        <p:txBody>
          <a:bodyPr/>
          <a:lstStyle>
            <a:lvl1pPr marL="0" indent="0">
              <a:buNone/>
              <a:defRPr sz="36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a:t>
            </a:r>
            <a:endParaRPr lang="en-US"/>
          </a:p>
        </p:txBody>
      </p:sp>
      <p:sp>
        <p:nvSpPr>
          <p:cNvPr id="53" name="Text Placeholder 2"/>
          <p:cNvSpPr>
            <a:spLocks noGrp="1"/>
          </p:cNvSpPr>
          <p:nvPr>
            <p:ph type="body" idx="34" hasCustomPrompt="1"/>
          </p:nvPr>
        </p:nvSpPr>
        <p:spPr>
          <a:xfrm>
            <a:off x="4314306" y="1235509"/>
            <a:ext cx="2286000" cy="299753"/>
          </a:xfrm>
          <a:prstGeom prst="rect">
            <a:avLst/>
          </a:prstGeom>
        </p:spPr>
        <p:txBody>
          <a:bodyPr/>
          <a:lstStyle>
            <a:lvl1pPr marL="0" indent="0">
              <a:buNone/>
              <a:defRPr sz="14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6" name="Text Placeholder 2"/>
          <p:cNvSpPr>
            <a:spLocks noGrp="1"/>
          </p:cNvSpPr>
          <p:nvPr>
            <p:ph type="body" idx="54" hasCustomPrompt="1"/>
          </p:nvPr>
        </p:nvSpPr>
        <p:spPr>
          <a:xfrm>
            <a:off x="7256441" y="3404061"/>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7" name="Text Placeholder 2"/>
          <p:cNvSpPr>
            <a:spLocks noGrp="1"/>
          </p:cNvSpPr>
          <p:nvPr>
            <p:ph type="body" idx="55" hasCustomPrompt="1"/>
          </p:nvPr>
        </p:nvSpPr>
        <p:spPr>
          <a:xfrm>
            <a:off x="7256441" y="4437112"/>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8" name="Text Placeholder 2"/>
          <p:cNvSpPr>
            <a:spLocks noGrp="1"/>
          </p:cNvSpPr>
          <p:nvPr>
            <p:ph type="body" idx="56" hasCustomPrompt="1"/>
          </p:nvPr>
        </p:nvSpPr>
        <p:spPr>
          <a:xfrm>
            <a:off x="7256441" y="4711926"/>
            <a:ext cx="4048868" cy="475216"/>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9" name="Text Placeholder 2"/>
          <p:cNvSpPr>
            <a:spLocks noGrp="1"/>
          </p:cNvSpPr>
          <p:nvPr>
            <p:ph type="body" idx="57" hasCustomPrompt="1"/>
          </p:nvPr>
        </p:nvSpPr>
        <p:spPr>
          <a:xfrm>
            <a:off x="7256441" y="5373216"/>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0" name="Text Placeholder 2"/>
          <p:cNvSpPr>
            <a:spLocks noGrp="1"/>
          </p:cNvSpPr>
          <p:nvPr>
            <p:ph type="body" idx="58" hasCustomPrompt="1"/>
          </p:nvPr>
        </p:nvSpPr>
        <p:spPr>
          <a:xfrm>
            <a:off x="7256441" y="5648030"/>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1" name="Text Placeholder 2"/>
          <p:cNvSpPr>
            <a:spLocks noGrp="1"/>
          </p:cNvSpPr>
          <p:nvPr>
            <p:ph type="body" idx="59" hasCustomPrompt="1"/>
          </p:nvPr>
        </p:nvSpPr>
        <p:spPr>
          <a:xfrm>
            <a:off x="7256441" y="3140968"/>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3" name="Text Placeholder 2"/>
          <p:cNvSpPr>
            <a:spLocks noGrp="1"/>
          </p:cNvSpPr>
          <p:nvPr>
            <p:ph type="body" idx="60" hasCustomPrompt="1"/>
          </p:nvPr>
        </p:nvSpPr>
        <p:spPr>
          <a:xfrm>
            <a:off x="541738" y="1196753"/>
            <a:ext cx="2849855" cy="307852"/>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Transition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Circle"/>
          <p:cNvSpPr/>
          <p:nvPr userDrawn="1"/>
        </p:nvSpPr>
        <p:spPr>
          <a:xfrm>
            <a:off x="2316480" y="4406560"/>
            <a:ext cx="7559040" cy="7559040"/>
          </a:xfrm>
          <a:prstGeom prst="ellipse">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1644263"/>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_Transition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 name="Partial Circle 1"/>
          <p:cNvSpPr/>
          <p:nvPr userDrawn="1"/>
        </p:nvSpPr>
        <p:spPr>
          <a:xfrm>
            <a:off x="9102060" y="3429000"/>
            <a:ext cx="6179880" cy="6179880"/>
          </a:xfrm>
          <a:prstGeom prst="pie">
            <a:avLst>
              <a:gd name="adj1" fmla="val 10803783"/>
              <a:gd name="adj2" fmla="val 16200000"/>
            </a:avLst>
          </a:prstGeom>
          <a:solidFill>
            <a:schemeClr val="accent3"/>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2" name="Partial Circle 21"/>
          <p:cNvSpPr/>
          <p:nvPr userDrawn="1"/>
        </p:nvSpPr>
        <p:spPr>
          <a:xfrm flipH="1" flipV="1">
            <a:off x="-3089940" y="-3089940"/>
            <a:ext cx="6179880" cy="6179880"/>
          </a:xfrm>
          <a:prstGeom prst="pie">
            <a:avLst>
              <a:gd name="adj1" fmla="val 10803783"/>
              <a:gd name="adj2" fmla="val 16200000"/>
            </a:avLst>
          </a:prstGeom>
          <a:solidFill>
            <a:schemeClr val="tx2"/>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2328899"/>
            <a:ext cx="11509248" cy="2200205"/>
          </a:xfrm>
          <a:prstGeom prst="rect">
            <a:avLst/>
          </a:prstGeom>
        </p:spPr>
        <p:txBody>
          <a:bodyPr lIns="0" tIns="0" rIns="0" bIns="0" anchor="ctr" anchorCtr="0">
            <a:noAutofit/>
          </a:bodyPr>
          <a:lstStyle>
            <a:lvl1pPr algn="ctr">
              <a:defRPr lang="en-US" sz="5865" dirty="0">
                <a:solidFill>
                  <a:schemeClr val="tx2"/>
                </a:solidFill>
              </a:defRPr>
            </a:lvl1pPr>
          </a:lstStyle>
          <a:p>
            <a:pPr marL="0" lvl="0" indent="0" algn="ctr">
              <a:buNone/>
            </a:pPr>
            <a:r>
              <a:rPr lang="en-US"/>
              <a:t>Two distinct things </a:t>
            </a:r>
            <a:br>
              <a:rPr lang="en-US"/>
            </a:br>
            <a:r>
              <a:rPr lang="en-US"/>
              <a:t>come into focus</a:t>
            </a:r>
            <a:endParaRPr 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ransitions_9">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130391"/>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Industry Specific</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Transitions_10">
    <p:bg>
      <p:bgPr>
        <a:solidFill>
          <a:schemeClr val="bg1"/>
        </a:solidFill>
        <a:effectLst/>
      </p:bgPr>
    </p:bg>
    <p:spTree>
      <p:nvGrpSpPr>
        <p:cNvPr id="1" name=""/>
        <p:cNvGrpSpPr/>
        <p:nvPr/>
      </p:nvGrpSpPr>
      <p:grpSpPr>
        <a:xfrm>
          <a:off x="0" y="0"/>
          <a:ext cx="0" cy="0"/>
          <a:chOff x="0" y="0"/>
          <a:chExt cx="0" cy="0"/>
        </a:xfrm>
      </p:grpSpPr>
      <p:sp>
        <p:nvSpPr>
          <p:cNvPr id="29" name="Picture Placeholder 4"/>
          <p:cNvSpPr>
            <a:spLocks noGrp="1"/>
          </p:cNvSpPr>
          <p:nvPr>
            <p:ph type="pic" sz="quarter" idx="12"/>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648759"/>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Let’s think about something here…</a:t>
            </a:r>
            <a:endParaRPr lang="en-US"/>
          </a:p>
        </p:txBody>
      </p:sp>
      <p:sp>
        <p:nvSpPr>
          <p:cNvPr id="16" name="Content Placeholder 6"/>
          <p:cNvSpPr>
            <a:spLocks noGrp="1"/>
          </p:cNvSpPr>
          <p:nvPr>
            <p:ph sz="quarter" idx="11" hasCustomPrompt="1"/>
          </p:nvPr>
        </p:nvSpPr>
        <p:spPr>
          <a:xfrm>
            <a:off x="341376" y="1515284"/>
            <a:ext cx="11509248" cy="1133475"/>
          </a:xfrm>
          <a:prstGeom prst="rect">
            <a:avLst/>
          </a:prstGeom>
        </p:spPr>
        <p:txBody>
          <a:bodyPr/>
          <a:lstStyle>
            <a:lvl1pPr marL="0" indent="0" algn="ctr">
              <a:buNone/>
              <a:defRPr sz="4265">
                <a:solidFill>
                  <a:schemeClr val="bg1"/>
                </a:solidFill>
              </a:defRPr>
            </a:lvl1pPr>
          </a:lstStyle>
          <a:p>
            <a:pPr lvl="0"/>
            <a:r>
              <a:rPr lang="en-US"/>
              <a:t>Let’s think about something here…</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Transitions_1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rgbClr val="000000"/>
          </a:solidFill>
          <a:ln w="12700">
            <a:noFill/>
            <a:miter/>
          </a:ln>
        </p:spPr>
        <p:txBody>
          <a:bodyPr lIns="36576" tIns="36576" rIns="36576" bIns="36576" anchor="ctr"/>
          <a:lstStyle/>
          <a:p>
            <a:endParaRPr sz="900"/>
          </a:p>
        </p:txBody>
      </p:sp>
      <p:sp>
        <p:nvSpPr>
          <p:cNvPr id="24" name="Picture Placeholder 2"/>
          <p:cNvSpPr>
            <a:spLocks noGrp="1"/>
          </p:cNvSpPr>
          <p:nvPr>
            <p:ph type="pic" sz="quarter" idx="14"/>
          </p:nvPr>
        </p:nvSpPr>
        <p:spPr>
          <a:xfrm>
            <a:off x="0" y="0"/>
            <a:ext cx="12192000" cy="6522720"/>
          </a:xfrm>
          <a:prstGeom prst="rect">
            <a:avLst/>
          </a:prstGeom>
          <a:ln>
            <a:noFill/>
          </a:ln>
        </p:spPr>
        <p:txBody>
          <a:bodyPr/>
          <a:lstStyle>
            <a:lvl1pPr marL="0" indent="0" algn="ctr">
              <a:buNone/>
              <a:tabLst>
                <a:tab pos="732790" algn="l"/>
              </a:tabLst>
              <a:defRPr b="0">
                <a:solidFill>
                  <a:schemeClr val="bg1"/>
                </a:solidFill>
              </a:defRPr>
            </a:lvl1pPr>
          </a:lstStyle>
          <a:p>
            <a:r>
              <a:rPr lang="en-US"/>
              <a:t>Click icon to add picture</a:t>
            </a:r>
            <a:endParaRPr lang="en-US"/>
          </a:p>
        </p:txBody>
      </p:sp>
      <p:sp>
        <p:nvSpPr>
          <p:cNvPr id="26" name="Text Placeholder 7"/>
          <p:cNvSpPr>
            <a:spLocks noGrp="1"/>
          </p:cNvSpPr>
          <p:nvPr>
            <p:ph type="body" sz="quarter" idx="11" hasCustomPrompt="1"/>
          </p:nvPr>
        </p:nvSpPr>
        <p:spPr>
          <a:xfrm>
            <a:off x="4018756" y="1310623"/>
            <a:ext cx="4154488" cy="369095"/>
          </a:xfrm>
          <a:prstGeom prst="rect">
            <a:avLst/>
          </a:prstGeom>
        </p:spPr>
        <p:txBody>
          <a:bodyPr/>
          <a:lstStyle>
            <a:lvl1pPr marL="0" indent="0" algn="ctr">
              <a:buNone/>
              <a:defRPr sz="2135">
                <a:solidFill>
                  <a:schemeClr val="bg1"/>
                </a:solidFill>
              </a:defRPr>
            </a:lvl1pPr>
            <a:lvl2pPr marL="254000" indent="0">
              <a:buNone/>
              <a:defRPr sz="2000"/>
            </a:lvl2pPr>
            <a:lvl3pPr marL="508000" indent="0">
              <a:buNone/>
              <a:defRPr sz="2000"/>
            </a:lvl3pPr>
            <a:lvl4pPr marL="761365" indent="0">
              <a:buNone/>
              <a:defRPr sz="2000"/>
            </a:lvl4pPr>
            <a:lvl5pPr marL="1015365" indent="0">
              <a:buNone/>
              <a:defRPr sz="2000"/>
            </a:lvl5pPr>
          </a:lstStyle>
          <a:p>
            <a:pPr lvl="0"/>
            <a:r>
              <a:rPr lang="en-US"/>
              <a:t>John Johnson, Creative Director</a:t>
            </a:r>
            <a:endParaRPr lang="en-US"/>
          </a:p>
        </p:txBody>
      </p:sp>
      <p:sp>
        <p:nvSpPr>
          <p:cNvPr id="28" name="Picture Placeholder 16"/>
          <p:cNvSpPr>
            <a:spLocks noGrp="1"/>
          </p:cNvSpPr>
          <p:nvPr>
            <p:ph type="pic" sz="quarter" idx="13" hasCustomPrompt="1"/>
          </p:nvPr>
        </p:nvSpPr>
        <p:spPr>
          <a:xfrm>
            <a:off x="5106859" y="4812073"/>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29" name="Text Placeholder 6"/>
          <p:cNvSpPr>
            <a:spLocks noGrp="1"/>
          </p:cNvSpPr>
          <p:nvPr>
            <p:ph type="body" sz="quarter" idx="15" hasCustomPrompt="1"/>
          </p:nvPr>
        </p:nvSpPr>
        <p:spPr>
          <a:xfrm>
            <a:off x="341376" y="1920377"/>
            <a:ext cx="11509248" cy="2428875"/>
          </a:xfrm>
          <a:prstGeom prst="rect">
            <a:avLst/>
          </a:prstGeom>
        </p:spPr>
        <p:txBody>
          <a:bodyPr/>
          <a:lstStyle>
            <a:lvl1pPr marL="0" indent="0" algn="ctr">
              <a:lnSpc>
                <a:spcPct val="100000"/>
              </a:lnSpc>
              <a:buNone/>
              <a:defRPr sz="5335">
                <a:solidFill>
                  <a:schemeClr val="accent4"/>
                </a:solidFill>
              </a:defRPr>
            </a:lvl1pPr>
            <a:lvl2pPr marL="254000" indent="0">
              <a:buNone/>
              <a:defRPr sz="5400">
                <a:solidFill>
                  <a:srgbClr val="F6D835"/>
                </a:solidFill>
              </a:defRPr>
            </a:lvl2pPr>
            <a:lvl3pPr marL="508000" indent="0">
              <a:buNone/>
              <a:defRPr sz="5400">
                <a:solidFill>
                  <a:srgbClr val="F6D835"/>
                </a:solidFill>
              </a:defRPr>
            </a:lvl3pPr>
            <a:lvl4pPr marL="761365" indent="0">
              <a:buNone/>
              <a:defRPr sz="5400">
                <a:solidFill>
                  <a:srgbClr val="F6D835"/>
                </a:solidFill>
              </a:defRPr>
            </a:lvl4pPr>
            <a:lvl5pPr marL="1015365" indent="0">
              <a:buNone/>
              <a:defRPr sz="5400">
                <a:solidFill>
                  <a:srgbClr val="F6D835"/>
                </a:solidFill>
              </a:defRPr>
            </a:lvl5pPr>
          </a:lstStyle>
          <a:p>
            <a:r>
              <a:rPr lang="en-US"/>
              <a:t>“Make a statement. Grab someone’s attention with a visual quote slide that sets up your presentation.”</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Text Content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10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0" y="345078"/>
            <a:ext cx="7235373"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Short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7"/>
            <a:ext cx="7235373" cy="3982720"/>
          </a:xfrm>
          <a:prstGeom prst="rect">
            <a:avLst/>
          </a:prstGeom>
        </p:spPr>
        <p:txBody>
          <a:bodyPr/>
          <a:lstStyle>
            <a:lvl1pPr marL="0" indent="0">
              <a:lnSpc>
                <a:spcPct val="100000"/>
              </a:lnSpc>
              <a:buNone/>
              <a:defRPr sz="2135">
                <a:solidFill>
                  <a:srgbClr val="000000"/>
                </a:solidFill>
              </a:defRPr>
            </a:lvl1pPr>
          </a:lstStyle>
          <a:p>
            <a:r>
              <a:rPr lang="en-US"/>
              <a:t>It can be a short to long paragraph that can be used to focus your audience in on some main aspects of your content. Don’t over do it and fill up the whole page with your text.  </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Text Conten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Text Content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2135" b="1">
                <a:solidFill>
                  <a:srgbClr val="000000"/>
                </a:solidFill>
              </a:defRPr>
            </a:lvl1pPr>
          </a:lstStyle>
          <a:p>
            <a:r>
              <a:rPr lang="en-US"/>
              <a:t>Note that this does not go all the way across the page. Text is easiest to read at certain line-length to height ratios. Please don't try to fill in that ″unused space″</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6" hasCustomPrompt="1"/>
          </p:nvPr>
        </p:nvSpPr>
        <p:spPr>
          <a:xfrm>
            <a:off x="350760" y="2770656"/>
            <a:ext cx="11509248" cy="3528544"/>
          </a:xfrm>
          <a:prstGeom prst="rect">
            <a:avLst/>
          </a:prstGeom>
        </p:spPr>
        <p:txBody>
          <a:bodyPr/>
          <a:lstStyle>
            <a:lvl1pPr marL="0" indent="0">
              <a:lnSpc>
                <a:spcPct val="100000"/>
              </a:lnSpc>
              <a:buNone/>
              <a:defRPr/>
            </a:lvl1pPr>
          </a:lstStyle>
          <a:p>
            <a:pPr lvl="0"/>
            <a:r>
              <a:rPr lang="en-US" err="1"/>
              <a:t>Hendi</a:t>
            </a:r>
            <a:r>
              <a:rPr lang="en-US"/>
              <a:t> </a:t>
            </a:r>
            <a:r>
              <a:rPr lang="en-US" err="1"/>
              <a:t>comniatet</a:t>
            </a:r>
            <a:r>
              <a:rPr lang="en-US"/>
              <a:t> </a:t>
            </a:r>
            <a:r>
              <a:rPr lang="en-US" err="1"/>
              <a:t>ersperat</a:t>
            </a:r>
            <a:r>
              <a:rPr lang="en-US"/>
              <a:t> </a:t>
            </a:r>
            <a:r>
              <a:rPr lang="en-US" err="1"/>
              <a:t>voluptaque</a:t>
            </a:r>
            <a:r>
              <a:rPr lang="en-US"/>
              <a:t> </a:t>
            </a:r>
            <a:r>
              <a:rPr lang="en-US" err="1"/>
              <a:t>aut</a:t>
            </a:r>
            <a:r>
              <a:rPr lang="en-US"/>
              <a:t> </a:t>
            </a:r>
            <a:r>
              <a:rPr lang="en-US" err="1"/>
              <a:t>aut</a:t>
            </a:r>
            <a:r>
              <a:rPr lang="en-US"/>
              <a:t> es et </a:t>
            </a:r>
            <a:r>
              <a:rPr lang="en-US" err="1"/>
              <a:t>verferum</a:t>
            </a:r>
            <a:r>
              <a:rPr lang="en-US"/>
              <a:t> </a:t>
            </a:r>
            <a:r>
              <a:rPr lang="en-US" err="1"/>
              <a:t>acea</a:t>
            </a:r>
            <a:r>
              <a:rPr lang="en-US"/>
              <a:t> </a:t>
            </a:r>
            <a:r>
              <a:rPr lang="en-US" err="1"/>
              <a:t>persperrum</a:t>
            </a:r>
            <a:r>
              <a:rPr lang="en-US"/>
              <a:t> </a:t>
            </a:r>
            <a:r>
              <a:rPr lang="en-US" err="1"/>
              <a:t>verecum</a:t>
            </a:r>
            <a:r>
              <a:rPr lang="en-US"/>
              <a:t> </a:t>
            </a:r>
            <a:r>
              <a:rPr lang="en-US" err="1"/>
              <a:t>quatem</a:t>
            </a:r>
            <a:r>
              <a:rPr lang="en-US"/>
              <a:t> </a:t>
            </a:r>
            <a:r>
              <a:rPr lang="en-US" err="1"/>
              <a:t>laborem</a:t>
            </a:r>
            <a:r>
              <a:rPr lang="en-US"/>
              <a:t> </a:t>
            </a:r>
            <a:r>
              <a:rPr lang="en-US" err="1"/>
              <a:t>soluptae</a:t>
            </a:r>
            <a:r>
              <a:rPr lang="en-US"/>
              <a:t>. Vitas et, </a:t>
            </a:r>
            <a:r>
              <a:rPr lang="en-US" err="1"/>
              <a:t>ut</a:t>
            </a:r>
            <a:r>
              <a:rPr lang="en-US"/>
              <a:t> </a:t>
            </a:r>
            <a:r>
              <a:rPr lang="en-US" err="1"/>
              <a:t>essit</a:t>
            </a:r>
            <a:r>
              <a:rPr lang="en-US"/>
              <a:t> ad </a:t>
            </a:r>
            <a:r>
              <a:rPr lang="en-US" err="1"/>
              <a:t>quibeat</a:t>
            </a:r>
            <a:r>
              <a:rPr lang="en-US"/>
              <a:t> </a:t>
            </a:r>
            <a:r>
              <a:rPr lang="en-US" err="1"/>
              <a:t>umendaerum</a:t>
            </a:r>
            <a:r>
              <a:rPr lang="en-US"/>
              <a:t> nobis con </a:t>
            </a:r>
            <a:r>
              <a:rPr lang="en-US" err="1"/>
              <a:t>eaqui</a:t>
            </a:r>
            <a:r>
              <a:rPr lang="en-US"/>
              <a:t> </a:t>
            </a:r>
            <a:r>
              <a:rPr lang="en-US" err="1"/>
              <a:t>quibus</a:t>
            </a:r>
            <a:r>
              <a:rPr lang="en-US"/>
              <a:t> </a:t>
            </a:r>
            <a:r>
              <a:rPr lang="en-US" err="1"/>
              <a:t>volenihilit</a:t>
            </a:r>
            <a:r>
              <a:rPr lang="en-US"/>
              <a:t> mi, qui </a:t>
            </a:r>
            <a:r>
              <a:rPr lang="en-US" err="1"/>
              <a:t>berum</a:t>
            </a:r>
            <a:r>
              <a:rPr lang="en-US"/>
              <a:t> </a:t>
            </a:r>
            <a:r>
              <a:rPr lang="en-US" err="1"/>
              <a:t>rehende</a:t>
            </a:r>
            <a:r>
              <a:rPr lang="en-US"/>
              <a:t> </a:t>
            </a:r>
            <a:r>
              <a:rPr lang="en-US" err="1"/>
              <a:t>mpossunt</a:t>
            </a:r>
            <a:r>
              <a:rPr lang="en-US"/>
              <a:t> qui re, </a:t>
            </a:r>
            <a:r>
              <a:rPr lang="en-US" err="1"/>
              <a:t>sulparcima</a:t>
            </a:r>
            <a:r>
              <a:rPr lang="en-US"/>
              <a:t> </a:t>
            </a:r>
            <a:r>
              <a:rPr lang="en-US" err="1"/>
              <a:t>volore</a:t>
            </a:r>
            <a:r>
              <a:rPr lang="en-US"/>
              <a:t> </a:t>
            </a:r>
            <a:r>
              <a:rPr lang="en-US" err="1"/>
              <a:t>occae</a:t>
            </a:r>
            <a:r>
              <a:rPr lang="en-US"/>
              <a:t> nisi </a:t>
            </a:r>
            <a:r>
              <a:rPr lang="en-US" err="1"/>
              <a:t>illabo</a:t>
            </a:r>
            <a:r>
              <a:rPr lang="en-US"/>
              <a:t>. </a:t>
            </a:r>
            <a:r>
              <a:rPr lang="en-US" err="1"/>
              <a: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 Ut </a:t>
            </a:r>
            <a:r>
              <a:rPr lang="en-US" err="1"/>
              <a:t>fuga</a:t>
            </a:r>
            <a:r>
              <a:rPr lang="en-US"/>
              <a:t>. </a:t>
            </a:r>
            <a:r>
              <a:rPr lang="en-US" err="1"/>
              <a:t>Cae</a:t>
            </a:r>
            <a:r>
              <a:rPr lang="en-US"/>
              <a:t> num </a:t>
            </a:r>
            <a:r>
              <a:rPr lang="en-US" err="1"/>
              <a:t>deni</a:t>
            </a:r>
            <a:r>
              <a:rPr lang="en-US"/>
              <a:t> </a:t>
            </a:r>
            <a:r>
              <a:rPr lang="en-US" err="1"/>
              <a:t>dolenduntio</a:t>
            </a:r>
            <a:r>
              <a:rPr lang="en-US"/>
              <a:t>. </a:t>
            </a:r>
            <a:r>
              <a:rPr lang="en-US" err="1"/>
              <a:t>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a:t>
            </a:r>
            <a:endParaRPr lang="en-US"/>
          </a:p>
          <a:p>
            <a:pPr lvl="0"/>
            <a:r>
              <a:rPr lang="en-US" err="1"/>
              <a:t>Voluptaque</a:t>
            </a:r>
            <a:r>
              <a:rPr lang="en-US"/>
              <a:t> </a:t>
            </a:r>
            <a:r>
              <a:rPr lang="en-US" err="1"/>
              <a:t>aut</a:t>
            </a:r>
            <a:r>
              <a:rPr lang="en-US"/>
              <a:t> </a:t>
            </a:r>
            <a:r>
              <a:rPr lang="en-US" err="1"/>
              <a:t>aut</a:t>
            </a:r>
            <a:r>
              <a:rPr lang="en-US"/>
              <a:t> es et </a:t>
            </a:r>
            <a:r>
              <a:rPr lang="en-US" err="1"/>
              <a:t>verferum</a:t>
            </a:r>
            <a:r>
              <a:rPr lang="en-US"/>
              <a:t> </a:t>
            </a:r>
            <a:r>
              <a:rPr lang="en-US" err="1"/>
              <a:t>acea</a:t>
            </a:r>
            <a:r>
              <a:rPr lang="en-US"/>
              <a:t> </a:t>
            </a:r>
            <a:r>
              <a:rPr lang="en-US" err="1"/>
              <a:t>persperrum</a:t>
            </a:r>
            <a:r>
              <a:rPr lang="en-US"/>
              <a:t> </a:t>
            </a:r>
            <a:r>
              <a:rPr lang="en-US" err="1"/>
              <a:t>verecum</a:t>
            </a:r>
            <a:r>
              <a:rPr lang="en-US"/>
              <a:t> </a:t>
            </a:r>
            <a:r>
              <a:rPr lang="en-US" err="1"/>
              <a:t>quatem</a:t>
            </a:r>
            <a:r>
              <a:rPr lang="en-US"/>
              <a:t> </a:t>
            </a:r>
            <a:r>
              <a:rPr lang="en-US" err="1"/>
              <a:t>laborem</a:t>
            </a:r>
            <a:r>
              <a:rPr lang="en-US"/>
              <a:t> </a:t>
            </a:r>
            <a:r>
              <a:rPr lang="en-US" err="1"/>
              <a:t>soluptae</a:t>
            </a:r>
            <a:r>
              <a:rPr lang="en-US"/>
              <a:t>. Vitas et, </a:t>
            </a:r>
            <a:r>
              <a:rPr lang="en-US" err="1"/>
              <a:t>ut</a:t>
            </a:r>
            <a:r>
              <a:rPr lang="en-US"/>
              <a:t> </a:t>
            </a:r>
            <a:r>
              <a:rPr lang="en-US" err="1"/>
              <a:t>essit</a:t>
            </a:r>
            <a:r>
              <a:rPr lang="en-US"/>
              <a:t> ad </a:t>
            </a:r>
            <a:r>
              <a:rPr lang="en-US" err="1"/>
              <a:t>quibeat</a:t>
            </a:r>
            <a:r>
              <a:rPr lang="en-US"/>
              <a:t> </a:t>
            </a:r>
            <a:r>
              <a:rPr lang="en-US" err="1"/>
              <a:t>umendaerum</a:t>
            </a:r>
            <a:r>
              <a:rPr lang="en-US"/>
              <a:t> nobis con </a:t>
            </a:r>
            <a:r>
              <a:rPr lang="en-US" err="1"/>
              <a:t>eaqui</a:t>
            </a:r>
            <a:r>
              <a:rPr lang="en-US"/>
              <a:t> </a:t>
            </a:r>
            <a:r>
              <a:rPr lang="en-US" err="1"/>
              <a:t>quibus</a:t>
            </a:r>
            <a:r>
              <a:rPr lang="en-US"/>
              <a:t> </a:t>
            </a:r>
            <a:r>
              <a:rPr lang="en-US" err="1"/>
              <a:t>volenihilit</a:t>
            </a:r>
            <a:r>
              <a:rPr lang="en-US"/>
              <a:t> mi, qui </a:t>
            </a:r>
            <a:r>
              <a:rPr lang="en-US" err="1"/>
              <a:t>berum</a:t>
            </a:r>
            <a:r>
              <a:rPr lang="en-US"/>
              <a:t> </a:t>
            </a:r>
            <a:r>
              <a:rPr lang="en-US" err="1"/>
              <a:t>rehende</a:t>
            </a:r>
            <a:r>
              <a:rPr lang="en-US"/>
              <a:t> </a:t>
            </a:r>
            <a:r>
              <a:rPr lang="en-US" err="1"/>
              <a:t>mpossunt</a:t>
            </a:r>
            <a:r>
              <a:rPr lang="en-US"/>
              <a:t> qui re, </a:t>
            </a:r>
            <a:r>
              <a:rPr lang="en-US" err="1"/>
              <a:t>sulparcima</a:t>
            </a:r>
            <a:r>
              <a:rPr lang="en-US"/>
              <a:t> </a:t>
            </a:r>
            <a:r>
              <a:rPr lang="en-US" err="1"/>
              <a:t>volore</a:t>
            </a:r>
            <a:r>
              <a:rPr lang="en-US"/>
              <a:t> </a:t>
            </a:r>
            <a:r>
              <a:rPr lang="en-US" err="1"/>
              <a:t>occae</a:t>
            </a:r>
            <a:r>
              <a:rPr lang="en-US"/>
              <a:t> nisi </a:t>
            </a:r>
            <a:r>
              <a:rPr lang="en-US" err="1"/>
              <a:t>illabo</a:t>
            </a:r>
            <a:r>
              <a:rPr lang="en-US"/>
              <a:t>. </a:t>
            </a:r>
            <a:r>
              <a:rPr lang="en-US" err="1"/>
              <a: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 Ut </a:t>
            </a:r>
            <a:r>
              <a:rPr lang="en-US" err="1"/>
              <a:t>fuga</a:t>
            </a:r>
            <a:r>
              <a:rPr lang="en-US"/>
              <a:t>. </a:t>
            </a:r>
            <a:r>
              <a:rPr lang="en-US" err="1"/>
              <a:t>Cae</a:t>
            </a:r>
            <a:r>
              <a:rPr lang="en-US"/>
              <a:t> num </a:t>
            </a:r>
            <a:r>
              <a:rPr lang="en-US" err="1"/>
              <a:t>deni</a:t>
            </a:r>
            <a:r>
              <a:rPr lang="en-US"/>
              <a:t> </a:t>
            </a:r>
            <a:r>
              <a:rPr lang="en-US" err="1"/>
              <a:t>dolenduntio</a:t>
            </a:r>
            <a:r>
              <a:rPr lang="en-US"/>
              <a:t>. </a:t>
            </a:r>
            <a:r>
              <a:rPr lang="en-US" err="1"/>
              <a:t>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a:t>
            </a:r>
            <a:endParaRPr 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ext Content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5"/>
            <a:ext cx="3657600" cy="4267200"/>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r>
              <a:rPr lang="en-US" err="1"/>
              <a:t>chups</a:t>
            </a:r>
            <a:r>
              <a:rPr lang="en-US"/>
              <a:t> pudding cake. Jelly beans tart sweet roll.</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3" name="Picture 2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4344416" y="338665"/>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ext Content_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38668"/>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18" hasCustomPrompt="1"/>
          </p:nvPr>
        </p:nvSpPr>
        <p:spPr>
          <a:xfrm>
            <a:off x="4344416" y="338667"/>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over_Turquoise">
    <p:spTree>
      <p:nvGrpSpPr>
        <p:cNvPr id="1" name=""/>
        <p:cNvGrpSpPr/>
        <p:nvPr/>
      </p:nvGrpSpPr>
      <p:grpSpPr>
        <a:xfrm>
          <a:off x="0" y="0"/>
          <a:ext cx="0" cy="0"/>
          <a:chOff x="0" y="0"/>
          <a:chExt cx="0" cy="0"/>
        </a:xfrm>
      </p:grpSpPr>
      <p:pic>
        <p:nvPicPr>
          <p:cNvPr id="7"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741" y="447"/>
            <a:ext cx="12190519" cy="6857166"/>
          </a:xfrm>
          <a:prstGeom prst="rect">
            <a:avLst/>
          </a:prstGeom>
        </p:spPr>
      </p:pic>
      <p:sp>
        <p:nvSpPr>
          <p:cNvPr id="5" name="Title 1"/>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9"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sp>
        <p:nvSpPr>
          <p:cNvPr id="10"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pic>
        <p:nvPicPr>
          <p:cNvPr id="2" name="图片 1"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_Left_Arc_WiproBlue">
    <p:spTree>
      <p:nvGrpSpPr>
        <p:cNvPr id="1" name=""/>
        <p:cNvGrpSpPr/>
        <p:nvPr/>
      </p:nvGrpSpPr>
      <p:grpSpPr>
        <a:xfrm>
          <a:off x="0" y="0"/>
          <a:ext cx="0" cy="0"/>
          <a:chOff x="0" y="0"/>
          <a:chExt cx="0" cy="0"/>
        </a:xfrm>
      </p:grpSpPr>
      <p:sp>
        <p:nvSpPr>
          <p:cNvPr id="3" name="Rectangle 6"/>
          <p:cNvSpPr/>
          <p:nvPr userDrawn="1"/>
        </p:nvSpPr>
        <p:spPr>
          <a:xfrm>
            <a:off x="1535" y="447"/>
            <a:ext cx="4062518" cy="6857109"/>
          </a:xfrm>
          <a:prstGeom prst="rect">
            <a:avLst/>
          </a:prstGeom>
          <a:solidFill>
            <a:srgbClr val="341954"/>
          </a:solidFill>
          <a:ln w="12700">
            <a:miter lim="400000"/>
          </a:ln>
        </p:spPr>
        <p:txBody>
          <a:bodyPr lIns="45719" rIns="45719" anchor="ctr"/>
          <a:lstStyle/>
          <a:p>
            <a:pPr algn="ctr">
              <a:defRPr sz="1000">
                <a:solidFill>
                  <a:srgbClr val="FFFFFF"/>
                </a:solidFill>
              </a:defRPr>
            </a:pPr>
            <a:endParaRPr dirty="0">
              <a:latin typeface="Tenorite" pitchFamily="2" charset="0"/>
            </a:endParaRPr>
          </a:p>
        </p:txBody>
      </p:sp>
      <p:pic>
        <p:nvPicPr>
          <p:cNvPr id="34" name="Imagen 4" descr="Imagen 4"/>
          <p:cNvPicPr>
            <a:picLocks noChangeAspect="1"/>
          </p:cNvPicPr>
          <p:nvPr userDrawn="1"/>
        </p:nvPicPr>
        <p:blipFill rotWithShape="1">
          <a:blip r:embed="rId2" cstate="email"/>
          <a:srcRect/>
          <a:stretch>
            <a:fillRect/>
          </a:stretch>
        </p:blipFill>
        <p:spPr>
          <a:xfrm rot="5400000">
            <a:off x="831265" y="2100171"/>
            <a:ext cx="6857997" cy="2657662"/>
          </a:xfrm>
          <a:prstGeom prst="rect">
            <a:avLst/>
          </a:prstGeom>
          <a:ln w="12700">
            <a:miter lim="400000"/>
            <a:headEnd/>
            <a:tailEnd/>
          </a:ln>
        </p:spPr>
      </p:pic>
      <p:sp>
        <p:nvSpPr>
          <p:cNvPr id="1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2" name="Text Placeholder 2"/>
          <p:cNvSpPr>
            <a:spLocks noGrp="1"/>
          </p:cNvSpPr>
          <p:nvPr>
            <p:ph type="body" idx="32" hasCustomPrompt="1"/>
          </p:nvPr>
        </p:nvSpPr>
        <p:spPr>
          <a:xfrm>
            <a:off x="559270" y="617882"/>
            <a:ext cx="2500454" cy="1081964"/>
          </a:xfrm>
          <a:prstGeom prst="rect">
            <a:avLst/>
          </a:prstGeom>
        </p:spPr>
        <p:txBody>
          <a:bodyPr/>
          <a:lstStyle>
            <a:lvl1pPr marL="0" indent="0">
              <a:buNone/>
              <a:defRPr sz="36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Text Placeholder 2"/>
          <p:cNvSpPr>
            <a:spLocks noGrp="1"/>
          </p:cNvSpPr>
          <p:nvPr>
            <p:ph type="body" idx="60" hasCustomPrompt="1"/>
          </p:nvPr>
        </p:nvSpPr>
        <p:spPr>
          <a:xfrm>
            <a:off x="541738" y="1841522"/>
            <a:ext cx="2849855" cy="307852"/>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2_Text Content_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60832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Header</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18" hasCustomPrompt="1"/>
          </p:nvPr>
        </p:nvSpPr>
        <p:spPr>
          <a:xfrm>
            <a:off x="6251688"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31" name="Text Placeholder 2"/>
          <p:cNvSpPr>
            <a:spLocks noGrp="1"/>
          </p:cNvSpPr>
          <p:nvPr>
            <p:ph type="body" sz="quarter" idx="20" hasCustomPrompt="1"/>
          </p:nvPr>
        </p:nvSpPr>
        <p:spPr>
          <a:xfrm>
            <a:off x="6251688" y="345074"/>
            <a:ext cx="5608320" cy="1302115"/>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Header</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2" hasCustomPrompt="1"/>
          </p:nvPr>
        </p:nvSpPr>
        <p:spPr>
          <a:xfrm>
            <a:off x="6251688"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Text Content_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Two Columns Text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1" hasCustomPrompt="1"/>
          </p:nvPr>
        </p:nvSpPr>
        <p:spPr>
          <a:xfrm>
            <a:off x="6251687"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ext Content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8" name="Text Placeholder 2"/>
          <p:cNvSpPr>
            <a:spLocks noGrp="1"/>
          </p:cNvSpPr>
          <p:nvPr>
            <p:ph type="body" sz="quarter" idx="22" hasCustomPrompt="1"/>
          </p:nvPr>
        </p:nvSpPr>
        <p:spPr>
          <a:xfrm>
            <a:off x="4276583"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30" name="Text Placeholder 2"/>
          <p:cNvSpPr>
            <a:spLocks noGrp="1"/>
          </p:cNvSpPr>
          <p:nvPr>
            <p:ph type="body" sz="quarter" idx="23" hasCustomPrompt="1"/>
          </p:nvPr>
        </p:nvSpPr>
        <p:spPr>
          <a:xfrm>
            <a:off x="8202407"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Text Content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6" name="Text Placeholder 2"/>
          <p:cNvSpPr>
            <a:spLocks noGrp="1"/>
          </p:cNvSpPr>
          <p:nvPr>
            <p:ph type="body" sz="quarter" idx="21" hasCustomPrompt="1"/>
          </p:nvPr>
        </p:nvSpPr>
        <p:spPr>
          <a:xfrm>
            <a:off x="4276583"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22" hasCustomPrompt="1"/>
          </p:nvPr>
        </p:nvSpPr>
        <p:spPr>
          <a:xfrm>
            <a:off x="8202407"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3" hasCustomPrompt="1"/>
          </p:nvPr>
        </p:nvSpPr>
        <p:spPr>
          <a:xfrm>
            <a:off x="350759"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4" hasCustomPrompt="1"/>
          </p:nvPr>
        </p:nvSpPr>
        <p:spPr>
          <a:xfrm>
            <a:off x="4276583"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7" name="Text Placeholder 6"/>
          <p:cNvSpPr>
            <a:spLocks noGrp="1"/>
          </p:cNvSpPr>
          <p:nvPr>
            <p:ph type="body" sz="quarter" idx="25" hasCustomPrompt="1"/>
          </p:nvPr>
        </p:nvSpPr>
        <p:spPr>
          <a:xfrm>
            <a:off x="8202407"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Text Content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API-Led Approach</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4"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8"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1865">
                <a:solidFill>
                  <a:srgbClr val="000000"/>
                </a:solidFill>
              </a:defRPr>
            </a:lvl1pPr>
          </a:lstStyle>
          <a:p>
            <a:r>
              <a:rPr lang="en-US"/>
              <a:t>An API-led approach to connectivity would allow old and new systems to seamlessly coexist to deliver an omnichannel experience. By driving reuse of APIs, you may deliver consistency across channels and deliver at the speed that customers expect.</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50759" y="3403600"/>
            <a:ext cx="3657600" cy="3109325"/>
          </a:xfrm>
          <a:prstGeom prst="rect">
            <a:avLst/>
          </a:prstGeom>
        </p:spPr>
        <p:txBody>
          <a:bodyPr/>
          <a:lstStyle>
            <a:lvl1pPr marL="0" indent="0">
              <a:lnSpc>
                <a:spcPct val="100000"/>
              </a:lnSpc>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5" name="Text Placeholder 4"/>
          <p:cNvSpPr>
            <a:spLocks noGrp="1"/>
          </p:cNvSpPr>
          <p:nvPr>
            <p:ph type="body" sz="quarter" idx="26" hasCustomPrompt="1"/>
          </p:nvPr>
        </p:nvSpPr>
        <p:spPr>
          <a:xfrm>
            <a:off x="4276584" y="3403600"/>
            <a:ext cx="3657600" cy="3109325"/>
          </a:xfrm>
          <a:prstGeom prst="rect">
            <a:avLst/>
          </a:prstGeom>
        </p:spPr>
        <p:txBody>
          <a:bodyPr/>
          <a:lstStyle>
            <a:lvl1pPr marL="0" indent="0">
              <a:lnSpc>
                <a:spcPct val="100000"/>
              </a:lnSpc>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7" name="Text Placeholder 6"/>
          <p:cNvSpPr>
            <a:spLocks noGrp="1"/>
          </p:cNvSpPr>
          <p:nvPr>
            <p:ph type="body" sz="quarter" idx="27" hasCustomPrompt="1"/>
          </p:nvPr>
        </p:nvSpPr>
        <p:spPr>
          <a:xfrm>
            <a:off x="8202408" y="3403600"/>
            <a:ext cx="3657600" cy="3109325"/>
          </a:xfrm>
          <a:prstGeom prst="rect">
            <a:avLst/>
          </a:prstGeom>
        </p:spPr>
        <p:txBody>
          <a:bodyPr/>
          <a:lstStyle>
            <a:lvl1pPr marL="0" indent="0">
              <a:lnSpc>
                <a:spcPct val="100000"/>
              </a:lnSpc>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a:t>
            </a:r>
            <a:endParaRPr 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Text Content_1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Checklist 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3"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7"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7"/>
            <a:ext cx="11509248" cy="426720"/>
          </a:xfrm>
          <a:prstGeom prst="rect">
            <a:avLst/>
          </a:prstGeom>
        </p:spPr>
        <p:txBody>
          <a:bodyPr/>
          <a:lstStyle>
            <a:lvl1pPr marL="0" indent="0">
              <a:lnSpc>
                <a:spcPct val="100000"/>
              </a:lnSpc>
              <a:buNone/>
              <a:defRPr sz="1865">
                <a:solidFill>
                  <a:srgbClr val="000000"/>
                </a:solidFill>
                <a:latin typeface="Arial" panose="020B0604020202090204" pitchFamily="34" charset="0"/>
                <a:cs typeface="Arial" panose="020B0604020202090204" pitchFamily="34" charset="0"/>
              </a:defRPr>
            </a:lvl1pPr>
          </a:lstStyle>
          <a:p>
            <a:r>
              <a:rPr lang="en-US"/>
              <a:t>A peep at some distant orb has power to raise and purify our thoughts like a strain of sacred music.</a:t>
            </a:r>
            <a:endParaRPr lang="en-US"/>
          </a:p>
        </p:txBody>
      </p:sp>
      <p:sp>
        <p:nvSpPr>
          <p:cNvPr id="31" name="Google Shape;2225;p257"/>
          <p:cNvSpPr/>
          <p:nvPr userDrawn="1"/>
        </p:nvSpPr>
        <p:spPr>
          <a:xfrm flipV="1">
            <a:off x="641375" y="2505167"/>
            <a:ext cx="7680960" cy="0"/>
          </a:xfrm>
          <a:prstGeom prst="line">
            <a:avLst/>
          </a:prstGeom>
          <a:ln w="28575">
            <a:solidFill>
              <a:schemeClr val="bg2">
                <a:lumMod val="50000"/>
              </a:schemeClr>
            </a:solidFill>
            <a:miter/>
          </a:ln>
        </p:spPr>
        <p:txBody>
          <a:bodyPr lIns="36576" tIns="36576" rIns="36576" bIns="36576"/>
          <a:lstStyle/>
          <a:p>
            <a:endParaRPr sz="900">
              <a:latin typeface="Arial" panose="020B0604020202090204" pitchFamily="34" charset="0"/>
              <a:cs typeface="Arial" panose="020B0604020202090204" pitchFamily="34" charset="0"/>
            </a:endParaRPr>
          </a:p>
        </p:txBody>
      </p:sp>
      <p:sp>
        <p:nvSpPr>
          <p:cNvPr id="53" name="Text Placeholder 38"/>
          <p:cNvSpPr>
            <a:spLocks noGrp="1"/>
          </p:cNvSpPr>
          <p:nvPr>
            <p:ph type="body" sz="quarter" idx="15" hasCustomPrompt="1"/>
          </p:nvPr>
        </p:nvSpPr>
        <p:spPr>
          <a:xfrm>
            <a:off x="350759" y="2320105"/>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4" name="Text Placeholder 38"/>
          <p:cNvSpPr>
            <a:spLocks noGrp="1"/>
          </p:cNvSpPr>
          <p:nvPr>
            <p:ph type="body" sz="quarter" idx="24" hasCustomPrompt="1"/>
          </p:nvPr>
        </p:nvSpPr>
        <p:spPr>
          <a:xfrm>
            <a:off x="4276583"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5" name="Text Placeholder 38"/>
          <p:cNvSpPr>
            <a:spLocks noGrp="1"/>
          </p:cNvSpPr>
          <p:nvPr>
            <p:ph type="body" sz="quarter" idx="25" hasCustomPrompt="1"/>
          </p:nvPr>
        </p:nvSpPr>
        <p:spPr>
          <a:xfrm>
            <a:off x="8206769"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pic>
        <p:nvPicPr>
          <p:cNvPr id="32" name="Picture 3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350759" y="3403600"/>
            <a:ext cx="3657600" cy="3109325"/>
          </a:xfrm>
          <a:prstGeom prst="rect">
            <a:avLst/>
          </a:prstGeom>
        </p:spPr>
        <p:txBody>
          <a:bodyPr/>
          <a:lstStyle>
            <a:lvl1pPr marL="0" indent="0">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37" name="Text Placeholder 2"/>
          <p:cNvSpPr>
            <a:spLocks noGrp="1"/>
          </p:cNvSpPr>
          <p:nvPr>
            <p:ph type="body" sz="quarter" idx="28" hasCustomPrompt="1"/>
          </p:nvPr>
        </p:nvSpPr>
        <p:spPr>
          <a:xfrm>
            <a:off x="4276583" y="3403600"/>
            <a:ext cx="3657600" cy="3109325"/>
          </a:xfrm>
          <a:prstGeom prst="rect">
            <a:avLst/>
          </a:prstGeom>
        </p:spPr>
        <p:txBody>
          <a:bodyPr/>
          <a:lstStyle>
            <a:lvl1pPr marL="0" indent="0">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38" name="Text Placeholder 2"/>
          <p:cNvSpPr>
            <a:spLocks noGrp="1"/>
          </p:cNvSpPr>
          <p:nvPr>
            <p:ph type="body" sz="quarter" idx="29" hasCustomPrompt="1"/>
          </p:nvPr>
        </p:nvSpPr>
        <p:spPr>
          <a:xfrm>
            <a:off x="8202407" y="3403600"/>
            <a:ext cx="3657600" cy="3109325"/>
          </a:xfrm>
          <a:prstGeom prst="rect">
            <a:avLst/>
          </a:prstGeom>
        </p:spPr>
        <p:txBody>
          <a:bodyPr/>
          <a:lstStyle>
            <a:lvl1pPr marL="0" indent="0">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	</a:t>
            </a:r>
            <a:endParaRPr 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Text Content_1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6"/>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Bulleted List</a:t>
            </a:r>
            <a:br>
              <a:rPr lang="en-US"/>
            </a:br>
            <a:r>
              <a:rPr lang="en-US"/>
              <a:t>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Google Shape;2200;p256"/>
          <p:cNvSpPr/>
          <p:nvPr userDrawn="1"/>
        </p:nvSpPr>
        <p:spPr>
          <a:xfrm flipH="1">
            <a:off x="4586200" y="566797"/>
            <a:ext cx="0" cy="4531679"/>
          </a:xfrm>
          <a:prstGeom prst="line">
            <a:avLst/>
          </a:prstGeom>
          <a:ln w="28575">
            <a:solidFill>
              <a:schemeClr val="bg2">
                <a:lumMod val="50000"/>
              </a:schemeClr>
            </a:solidFill>
            <a:miter/>
          </a:ln>
        </p:spPr>
        <p:txBody>
          <a:bodyPr lIns="36576" tIns="36576" rIns="36576" bIns="36576"/>
          <a:lstStyle/>
          <a:p>
            <a:pPr lvl="0" algn="ctr"/>
            <a:endParaRPr sz="900">
              <a:latin typeface="Arial" panose="020B0604020202090204" pitchFamily="34" charset="0"/>
              <a:cs typeface="Arial" panose="020B0604020202090204" pitchFamily="34" charset="0"/>
            </a:endParaRPr>
          </a:p>
        </p:txBody>
      </p:sp>
      <p:sp>
        <p:nvSpPr>
          <p:cNvPr id="29" name="Google Shape;2203;p256"/>
          <p:cNvSpPr/>
          <p:nvPr userDrawn="1"/>
        </p:nvSpPr>
        <p:spPr>
          <a:xfrm>
            <a:off x="4456060" y="496756"/>
            <a:ext cx="205445" cy="14007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FFFFFF"/>
          </a:solidFill>
          <a:ln w="12700">
            <a:miter lim="400000"/>
          </a:ln>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6" name="Google Shape;2210;p256"/>
          <p:cNvSpPr txBox="1"/>
          <p:nvPr userDrawn="1"/>
        </p:nvSpPr>
        <p:spPr>
          <a:xfrm>
            <a:off x="5054048" y="345076"/>
            <a:ext cx="3111237" cy="184666"/>
          </a:xfrm>
          <a:prstGeom prst="rect">
            <a:avLst/>
          </a:prstGeom>
          <a:ln w="12700">
            <a:miter lim="400000"/>
          </a:ln>
        </p:spPr>
        <p:txBody>
          <a:bodyPr lIns="0" tIns="0" rIns="0" bIns="0">
            <a:spAutoFit/>
          </a:bodyPr>
          <a:lstStyle>
            <a:lvl1pPr defTabSz="1648460">
              <a:defRPr sz="2400" b="1" cap="all">
                <a:solidFill>
                  <a:srgbClr val="484848"/>
                </a:solidFill>
              </a:defRPr>
            </a:lvl1pPr>
          </a:lstStyle>
          <a:p>
            <a:endParaRPr sz="1200"/>
          </a:p>
        </p:txBody>
      </p:sp>
      <p:sp>
        <p:nvSpPr>
          <p:cNvPr id="37" name="Google Shape;2211;p256"/>
          <p:cNvSpPr txBox="1"/>
          <p:nvPr userDrawn="1"/>
        </p:nvSpPr>
        <p:spPr>
          <a:xfrm>
            <a:off x="5054035" y="682974"/>
            <a:ext cx="3793736" cy="200055"/>
          </a:xfrm>
          <a:prstGeom prst="rect">
            <a:avLst/>
          </a:prstGeom>
          <a:ln w="12700">
            <a:miter lim="400000"/>
          </a:ln>
        </p:spPr>
        <p:txBody>
          <a:bodyPr lIns="0" tIns="0" rIns="0" bIns="0">
            <a:spAutoFit/>
          </a:bodyPr>
          <a:lstStyle>
            <a:lvl1pPr>
              <a:defRPr sz="2600"/>
            </a:lvl1pPr>
          </a:lstStyle>
          <a:p>
            <a:endParaRPr sz="1300"/>
          </a:p>
        </p:txBody>
      </p:sp>
      <p:sp>
        <p:nvSpPr>
          <p:cNvPr id="44" name="Text Placeholder 2"/>
          <p:cNvSpPr>
            <a:spLocks noGrp="1"/>
          </p:cNvSpPr>
          <p:nvPr>
            <p:ph type="body" sz="quarter" idx="18" hasCustomPrompt="1"/>
          </p:nvPr>
        </p:nvSpPr>
        <p:spPr>
          <a:xfrm>
            <a:off x="4854337" y="332748"/>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#1</a:t>
            </a:r>
            <a:endParaRPr lang="en-US"/>
          </a:p>
        </p:txBody>
      </p:sp>
      <p:sp>
        <p:nvSpPr>
          <p:cNvPr id="52" name="Text Placeholder 2"/>
          <p:cNvSpPr>
            <a:spLocks noGrp="1"/>
          </p:cNvSpPr>
          <p:nvPr>
            <p:ph type="body" sz="quarter" idx="20" hasCustomPrompt="1"/>
          </p:nvPr>
        </p:nvSpPr>
        <p:spPr>
          <a:xfrm>
            <a:off x="4854337" y="4682305"/>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#3</a:t>
            </a:r>
            <a:endParaRPr lang="en-US"/>
          </a:p>
        </p:txBody>
      </p:sp>
      <p:sp>
        <p:nvSpPr>
          <p:cNvPr id="60" name="Text Placeholder 2"/>
          <p:cNvSpPr>
            <a:spLocks noGrp="1"/>
          </p:cNvSpPr>
          <p:nvPr>
            <p:ph type="body" sz="quarter" idx="22" hasCustomPrompt="1"/>
          </p:nvPr>
        </p:nvSpPr>
        <p:spPr>
          <a:xfrm>
            <a:off x="4854337" y="2504917"/>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#2</a:t>
            </a:r>
            <a:endParaRPr lang="en-US"/>
          </a:p>
        </p:txBody>
      </p:sp>
      <p:sp>
        <p:nvSpPr>
          <p:cNvPr id="63" name="Text Placeholder 38"/>
          <p:cNvSpPr>
            <a:spLocks noGrp="1"/>
          </p:cNvSpPr>
          <p:nvPr>
            <p:ph type="body" sz="quarter" idx="15" hasCustomPrompt="1"/>
          </p:nvPr>
        </p:nvSpPr>
        <p:spPr>
          <a:xfrm>
            <a:off x="4403320" y="349084"/>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6" name="Text Placeholder 38"/>
          <p:cNvSpPr>
            <a:spLocks noGrp="1"/>
          </p:cNvSpPr>
          <p:nvPr>
            <p:ph type="body" sz="quarter" idx="24" hasCustomPrompt="1"/>
          </p:nvPr>
        </p:nvSpPr>
        <p:spPr>
          <a:xfrm>
            <a:off x="4403320" y="2559483"/>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7" name="Text Placeholder 38"/>
          <p:cNvSpPr>
            <a:spLocks noGrp="1"/>
          </p:cNvSpPr>
          <p:nvPr>
            <p:ph type="body" sz="quarter" idx="25" hasCustomPrompt="1"/>
          </p:nvPr>
        </p:nvSpPr>
        <p:spPr>
          <a:xfrm>
            <a:off x="4403320" y="4732848"/>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30" name="Text Placeholder 28"/>
          <p:cNvSpPr>
            <a:spLocks noGrp="1"/>
          </p:cNvSpPr>
          <p:nvPr>
            <p:ph type="body" sz="quarter" idx="34" hasCustomPrompt="1"/>
          </p:nvPr>
        </p:nvSpPr>
        <p:spPr>
          <a:xfrm>
            <a:off x="350757" y="2504919"/>
            <a:ext cx="3657600" cy="1937772"/>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7" hasCustomPrompt="1"/>
          </p:nvPr>
        </p:nvSpPr>
        <p:spPr>
          <a:xfrm>
            <a:off x="4854335" y="897467"/>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8" hasCustomPrompt="1"/>
          </p:nvPr>
        </p:nvSpPr>
        <p:spPr>
          <a:xfrm>
            <a:off x="4854335" y="3066557"/>
            <a:ext cx="7010400" cy="975360"/>
          </a:xfrm>
          <a:prstGeom prst="rect">
            <a:avLst/>
          </a:prstGeom>
        </p:spPr>
        <p:txBody>
          <a:bodyPr/>
          <a:lstStyle>
            <a:lvl1pPr marL="0" indent="0">
              <a:lnSpc>
                <a:spcPct val="100000"/>
              </a:lnSpc>
              <a:buNone/>
              <a:defRPr sz="13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a:t>
            </a:r>
            <a:endParaRPr lang="en-US"/>
          </a:p>
        </p:txBody>
      </p:sp>
      <p:sp>
        <p:nvSpPr>
          <p:cNvPr id="38" name="Text Placeholder 2"/>
          <p:cNvSpPr>
            <a:spLocks noGrp="1"/>
          </p:cNvSpPr>
          <p:nvPr>
            <p:ph type="body" sz="quarter" idx="39" hasCustomPrompt="1"/>
          </p:nvPr>
        </p:nvSpPr>
        <p:spPr>
          <a:xfrm>
            <a:off x="4854335" y="5236844"/>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Text Content_1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08406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Bulleted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grpSp>
        <p:nvGrpSpPr>
          <p:cNvPr id="26" name="Group 25"/>
          <p:cNvGrpSpPr/>
          <p:nvPr userDrawn="1"/>
        </p:nvGrpSpPr>
        <p:grpSpPr>
          <a:xfrm>
            <a:off x="95932" y="6638154"/>
            <a:ext cx="671717" cy="126295"/>
            <a:chOff x="6014087" y="4646472"/>
            <a:chExt cx="503788" cy="94721"/>
          </a:xfrm>
        </p:grpSpPr>
        <p:sp>
          <p:nvSpPr>
            <p:cNvPr id="30" name="Oval 29"/>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1" name="Oval 30"/>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21" hasCustomPrompt="1"/>
          </p:nvPr>
        </p:nvSpPr>
        <p:spPr>
          <a:xfrm>
            <a:off x="6251688"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_Text Content_1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Header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Text Placeholder 38"/>
          <p:cNvSpPr>
            <a:spLocks noGrp="1"/>
          </p:cNvSpPr>
          <p:nvPr>
            <p:ph type="body" sz="quarter" idx="15" hasCustomPrompt="1"/>
          </p:nvPr>
        </p:nvSpPr>
        <p:spPr>
          <a:xfrm>
            <a:off x="350760"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1</a:t>
            </a:r>
            <a:endParaRPr lang="en-US"/>
          </a:p>
        </p:txBody>
      </p:sp>
      <p:sp>
        <p:nvSpPr>
          <p:cNvPr id="30" name="Text Placeholder 38"/>
          <p:cNvSpPr>
            <a:spLocks noGrp="1"/>
          </p:cNvSpPr>
          <p:nvPr>
            <p:ph type="body" sz="quarter" idx="20" hasCustomPrompt="1"/>
          </p:nvPr>
        </p:nvSpPr>
        <p:spPr>
          <a:xfrm>
            <a:off x="6251688"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2</a:t>
            </a:r>
            <a:endParaRPr lang="en-US"/>
          </a:p>
        </p:txBody>
      </p:sp>
      <p:grpSp>
        <p:nvGrpSpPr>
          <p:cNvPr id="22" name="Group 21"/>
          <p:cNvGrpSpPr/>
          <p:nvPr userDrawn="1"/>
        </p:nvGrpSpPr>
        <p:grpSpPr>
          <a:xfrm>
            <a:off x="95932" y="6638154"/>
            <a:ext cx="671717" cy="126295"/>
            <a:chOff x="6014087" y="4646472"/>
            <a:chExt cx="503788" cy="94721"/>
          </a:xfrm>
        </p:grpSpPr>
        <p:sp>
          <p:nvSpPr>
            <p:cNvPr id="31" name="Oval 30"/>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1" name="Picture 2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4" name="Text Placeholder 2"/>
          <p:cNvSpPr>
            <a:spLocks noGrp="1"/>
          </p:cNvSpPr>
          <p:nvPr>
            <p:ph type="body" sz="quarter" idx="22" hasCustomPrompt="1"/>
          </p:nvPr>
        </p:nvSpPr>
        <p:spPr>
          <a:xfrm>
            <a:off x="6251688"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Text Content_1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108649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7"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sp>
        <p:nvSpPr>
          <p:cNvPr id="26" name="Text Placeholder 38"/>
          <p:cNvSpPr>
            <a:spLocks noGrp="1"/>
          </p:cNvSpPr>
          <p:nvPr>
            <p:ph type="body" sz="quarter" idx="15" hasCustomPrompt="1"/>
          </p:nvPr>
        </p:nvSpPr>
        <p:spPr>
          <a:xfrm>
            <a:off x="350760"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7"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3</a:t>
            </a:r>
            <a:endParaRPr lang="en-US"/>
          </a:p>
        </p:txBody>
      </p:sp>
      <p:sp>
        <p:nvSpPr>
          <p:cNvPr id="32" name="Text Placeholder 38"/>
          <p:cNvSpPr>
            <a:spLocks noGrp="1"/>
          </p:cNvSpPr>
          <p:nvPr>
            <p:ph type="body" sz="quarter" idx="22" hasCustomPrompt="1"/>
          </p:nvPr>
        </p:nvSpPr>
        <p:spPr>
          <a:xfrm>
            <a:off x="350760"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7068552"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2</a:t>
            </a:r>
            <a:endParaRPr lang="en-US"/>
          </a:p>
        </p:txBody>
      </p:sp>
      <p:sp>
        <p:nvSpPr>
          <p:cNvPr id="41" name="Text Placeholder 38"/>
          <p:cNvSpPr>
            <a:spLocks noGrp="1"/>
          </p:cNvSpPr>
          <p:nvPr>
            <p:ph type="body" sz="quarter" idx="25" hasCustomPrompt="1"/>
          </p:nvPr>
        </p:nvSpPr>
        <p:spPr>
          <a:xfrm>
            <a:off x="6244297"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7068552"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4</a:t>
            </a:r>
            <a:endParaRPr lang="en-US"/>
          </a:p>
        </p:txBody>
      </p:sp>
      <p:sp>
        <p:nvSpPr>
          <p:cNvPr id="44" name="Text Placeholder 38"/>
          <p:cNvSpPr>
            <a:spLocks noGrp="1"/>
          </p:cNvSpPr>
          <p:nvPr>
            <p:ph type="body" sz="quarter" idx="28" hasCustomPrompt="1"/>
          </p:nvPr>
        </p:nvSpPr>
        <p:spPr>
          <a:xfrm>
            <a:off x="6244297"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1167621"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0" hasCustomPrompt="1"/>
          </p:nvPr>
        </p:nvSpPr>
        <p:spPr>
          <a:xfrm>
            <a:off x="7068552"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1" hasCustomPrompt="1"/>
          </p:nvPr>
        </p:nvSpPr>
        <p:spPr>
          <a:xfrm>
            <a:off x="7068552"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2" hasCustomPrompt="1"/>
          </p:nvPr>
        </p:nvSpPr>
        <p:spPr>
          <a:xfrm>
            <a:off x="1167621"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_Left_Arc_withtext">
    <p:spTree>
      <p:nvGrpSpPr>
        <p:cNvPr id="1" name=""/>
        <p:cNvGrpSpPr/>
        <p:nvPr/>
      </p:nvGrpSpPr>
      <p:grpSpPr>
        <a:xfrm>
          <a:off x="0" y="0"/>
          <a:ext cx="0" cy="0"/>
          <a:chOff x="0" y="0"/>
          <a:chExt cx="0" cy="0"/>
        </a:xfrm>
      </p:grpSpPr>
      <p:sp>
        <p:nvSpPr>
          <p:cNvPr id="3" name="Rectangle 6"/>
          <p:cNvSpPr/>
          <p:nvPr userDrawn="1"/>
        </p:nvSpPr>
        <p:spPr>
          <a:xfrm>
            <a:off x="1535" y="447"/>
            <a:ext cx="4062518" cy="6857109"/>
          </a:xfrm>
          <a:prstGeom prst="rect">
            <a:avLst/>
          </a:prstGeom>
          <a:solidFill>
            <a:srgbClr val="341954"/>
          </a:solidFill>
          <a:ln w="12700">
            <a:miter lim="400000"/>
          </a:ln>
        </p:spPr>
        <p:txBody>
          <a:bodyPr lIns="45719" rIns="45719" anchor="ctr"/>
          <a:lstStyle/>
          <a:p>
            <a:pPr algn="ctr">
              <a:defRPr sz="1000">
                <a:solidFill>
                  <a:srgbClr val="FFFFFF"/>
                </a:solidFill>
              </a:defRPr>
            </a:pPr>
            <a:endParaRPr dirty="0">
              <a:latin typeface="Tenorite" pitchFamily="2" charset="0"/>
            </a:endParaRPr>
          </a:p>
        </p:txBody>
      </p:sp>
      <p:pic>
        <p:nvPicPr>
          <p:cNvPr id="34" name="Imagen 4" descr="Imagen 4"/>
          <p:cNvPicPr>
            <a:picLocks noChangeAspect="1"/>
          </p:cNvPicPr>
          <p:nvPr userDrawn="1"/>
        </p:nvPicPr>
        <p:blipFill rotWithShape="1">
          <a:blip r:embed="rId2" cstate="email"/>
          <a:srcRect/>
          <a:stretch>
            <a:fillRect/>
          </a:stretch>
        </p:blipFill>
        <p:spPr>
          <a:xfrm rot="5400000">
            <a:off x="831265" y="2100171"/>
            <a:ext cx="6857997" cy="2657662"/>
          </a:xfrm>
          <a:prstGeom prst="rect">
            <a:avLst/>
          </a:prstGeom>
          <a:ln w="12700">
            <a:miter lim="400000"/>
            <a:headEnd/>
            <a:tailEnd/>
          </a:ln>
        </p:spPr>
      </p:pic>
      <p:sp>
        <p:nvSpPr>
          <p:cNvPr id="38" name="Text Placeholder 2"/>
          <p:cNvSpPr>
            <a:spLocks noGrp="1"/>
          </p:cNvSpPr>
          <p:nvPr>
            <p:ph type="body" idx="31" hasCustomPrompt="1"/>
          </p:nvPr>
        </p:nvSpPr>
        <p:spPr>
          <a:xfrm>
            <a:off x="541738" y="2164140"/>
            <a:ext cx="2849855" cy="4136907"/>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1" name="Text Placeholder 2"/>
          <p:cNvSpPr>
            <a:spLocks noGrp="1"/>
          </p:cNvSpPr>
          <p:nvPr>
            <p:ph type="body" idx="32" hasCustomPrompt="1"/>
          </p:nvPr>
        </p:nvSpPr>
        <p:spPr>
          <a:xfrm>
            <a:off x="559269" y="617882"/>
            <a:ext cx="2849855" cy="462774"/>
          </a:xfrm>
          <a:prstGeom prst="rect">
            <a:avLst/>
          </a:prstGeom>
        </p:spPr>
        <p:txBody>
          <a:bodyPr/>
          <a:lstStyle>
            <a:lvl1pPr marL="0" indent="0">
              <a:buNone/>
              <a:defRPr sz="2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2" name="Text Placeholder 2"/>
          <p:cNvSpPr>
            <a:spLocks noGrp="1"/>
          </p:cNvSpPr>
          <p:nvPr>
            <p:ph type="body" idx="33" hasCustomPrompt="1"/>
          </p:nvPr>
        </p:nvSpPr>
        <p:spPr>
          <a:xfrm>
            <a:off x="4323437" y="617882"/>
            <a:ext cx="1412345" cy="501743"/>
          </a:xfrm>
          <a:prstGeom prst="rect">
            <a:avLst/>
          </a:prstGeom>
        </p:spPr>
        <p:txBody>
          <a:bodyPr/>
          <a:lstStyle>
            <a:lvl1pPr marL="0" indent="0">
              <a:buNone/>
              <a:defRPr sz="36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a:t>
            </a:r>
            <a:endParaRPr lang="en-US"/>
          </a:p>
        </p:txBody>
      </p:sp>
      <p:sp>
        <p:nvSpPr>
          <p:cNvPr id="53" name="Text Placeholder 2"/>
          <p:cNvSpPr>
            <a:spLocks noGrp="1"/>
          </p:cNvSpPr>
          <p:nvPr>
            <p:ph type="body" idx="34" hasCustomPrompt="1"/>
          </p:nvPr>
        </p:nvSpPr>
        <p:spPr>
          <a:xfrm>
            <a:off x="4314306" y="1235509"/>
            <a:ext cx="2286000" cy="299753"/>
          </a:xfrm>
          <a:prstGeom prst="rect">
            <a:avLst/>
          </a:prstGeom>
        </p:spPr>
        <p:txBody>
          <a:bodyPr/>
          <a:lstStyle>
            <a:lvl1pPr marL="0" indent="0">
              <a:buNone/>
              <a:defRPr sz="14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6" name="Text Placeholder 2"/>
          <p:cNvSpPr>
            <a:spLocks noGrp="1"/>
          </p:cNvSpPr>
          <p:nvPr>
            <p:ph type="body" idx="54" hasCustomPrompt="1"/>
          </p:nvPr>
        </p:nvSpPr>
        <p:spPr>
          <a:xfrm>
            <a:off x="7256441" y="3404061"/>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7" name="Text Placeholder 2"/>
          <p:cNvSpPr>
            <a:spLocks noGrp="1"/>
          </p:cNvSpPr>
          <p:nvPr>
            <p:ph type="body" idx="55" hasCustomPrompt="1"/>
          </p:nvPr>
        </p:nvSpPr>
        <p:spPr>
          <a:xfrm>
            <a:off x="7256441" y="4437112"/>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8" name="Text Placeholder 2"/>
          <p:cNvSpPr>
            <a:spLocks noGrp="1"/>
          </p:cNvSpPr>
          <p:nvPr>
            <p:ph type="body" idx="56" hasCustomPrompt="1"/>
          </p:nvPr>
        </p:nvSpPr>
        <p:spPr>
          <a:xfrm>
            <a:off x="7256441" y="4711926"/>
            <a:ext cx="4048868" cy="475216"/>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59" name="Text Placeholder 2"/>
          <p:cNvSpPr>
            <a:spLocks noGrp="1"/>
          </p:cNvSpPr>
          <p:nvPr>
            <p:ph type="body" idx="57" hasCustomPrompt="1"/>
          </p:nvPr>
        </p:nvSpPr>
        <p:spPr>
          <a:xfrm>
            <a:off x="7256441" y="5373216"/>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0" name="Text Placeholder 2"/>
          <p:cNvSpPr>
            <a:spLocks noGrp="1"/>
          </p:cNvSpPr>
          <p:nvPr>
            <p:ph type="body" idx="58" hasCustomPrompt="1"/>
          </p:nvPr>
        </p:nvSpPr>
        <p:spPr>
          <a:xfrm>
            <a:off x="7256441" y="5648030"/>
            <a:ext cx="4048868" cy="727364"/>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1" name="Text Placeholder 2"/>
          <p:cNvSpPr>
            <a:spLocks noGrp="1"/>
          </p:cNvSpPr>
          <p:nvPr>
            <p:ph type="body" idx="59" hasCustomPrompt="1"/>
          </p:nvPr>
        </p:nvSpPr>
        <p:spPr>
          <a:xfrm>
            <a:off x="7256441" y="3140968"/>
            <a:ext cx="2286000" cy="212469"/>
          </a:xfrm>
          <a:prstGeom prst="rect">
            <a:avLst/>
          </a:prstGeom>
        </p:spPr>
        <p:txBody>
          <a:bodyPr/>
          <a:lstStyle>
            <a:lvl1pPr marL="0" indent="0">
              <a:buNone/>
              <a:defRPr sz="1200">
                <a:solidFill>
                  <a:srgbClr val="341854"/>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63" name="Text Placeholder 2"/>
          <p:cNvSpPr>
            <a:spLocks noGrp="1"/>
          </p:cNvSpPr>
          <p:nvPr>
            <p:ph type="body" idx="60" hasCustomPrompt="1"/>
          </p:nvPr>
        </p:nvSpPr>
        <p:spPr>
          <a:xfrm>
            <a:off x="541738" y="1196753"/>
            <a:ext cx="2849855" cy="307852"/>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_Text Content_1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82350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38"/>
          <p:cNvSpPr>
            <a:spLocks noGrp="1"/>
          </p:cNvSpPr>
          <p:nvPr>
            <p:ph type="body" sz="quarter" idx="15" hasCustomPrompt="1"/>
          </p:nvPr>
        </p:nvSpPr>
        <p:spPr>
          <a:xfrm>
            <a:off x="2819639"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350759"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2" name="Text Placeholder 38"/>
          <p:cNvSpPr>
            <a:spLocks noGrp="1"/>
          </p:cNvSpPr>
          <p:nvPr>
            <p:ph type="body" sz="quarter" idx="22" hasCustomPrompt="1"/>
          </p:nvPr>
        </p:nvSpPr>
        <p:spPr>
          <a:xfrm>
            <a:off x="2819639"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6251687"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1" name="Text Placeholder 38"/>
          <p:cNvSpPr>
            <a:spLocks noGrp="1"/>
          </p:cNvSpPr>
          <p:nvPr>
            <p:ph type="body" sz="quarter" idx="25" hasCustomPrompt="1"/>
          </p:nvPr>
        </p:nvSpPr>
        <p:spPr>
          <a:xfrm>
            <a:off x="8716872"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6251687"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4" name="Text Placeholder 38"/>
          <p:cNvSpPr>
            <a:spLocks noGrp="1"/>
          </p:cNvSpPr>
          <p:nvPr>
            <p:ph type="body" sz="quarter" idx="28" hasCustomPrompt="1"/>
          </p:nvPr>
        </p:nvSpPr>
        <p:spPr>
          <a:xfrm>
            <a:off x="8716872"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350759"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29" name="Text Placeholder 2"/>
          <p:cNvSpPr>
            <a:spLocks noGrp="1"/>
          </p:cNvSpPr>
          <p:nvPr>
            <p:ph type="body" sz="quarter" idx="30" hasCustomPrompt="1"/>
          </p:nvPr>
        </p:nvSpPr>
        <p:spPr>
          <a:xfrm>
            <a:off x="6251687"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1" hasCustomPrompt="1"/>
          </p:nvPr>
        </p:nvSpPr>
        <p:spPr>
          <a:xfrm>
            <a:off x="6251687"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2" hasCustomPrompt="1"/>
          </p:nvPr>
        </p:nvSpPr>
        <p:spPr>
          <a:xfrm>
            <a:off x="350759"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_Text Content_17">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345075"/>
            <a:ext cx="11509248" cy="1103340"/>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7"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52"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5"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6"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ext Content_1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7"/>
            <a:ext cx="11509248" cy="850327"/>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8"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26" name="Text Placeholder 38"/>
          <p:cNvSpPr>
            <a:spLocks noGrp="1"/>
          </p:cNvSpPr>
          <p:nvPr>
            <p:ph type="body" sz="quarter" idx="15" hasCustomPrompt="1"/>
          </p:nvPr>
        </p:nvSpPr>
        <p:spPr>
          <a:xfrm>
            <a:off x="350760"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8"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32" name="Text Placeholder 38"/>
          <p:cNvSpPr>
            <a:spLocks noGrp="1"/>
          </p:cNvSpPr>
          <p:nvPr>
            <p:ph type="body" sz="quarter" idx="22" hasCustomPrompt="1"/>
          </p:nvPr>
        </p:nvSpPr>
        <p:spPr>
          <a:xfrm>
            <a:off x="350760"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4" name="Text Placeholder 2"/>
          <p:cNvSpPr>
            <a:spLocks noGrp="1"/>
          </p:cNvSpPr>
          <p:nvPr>
            <p:ph type="body" sz="quarter" idx="23" hasCustomPrompt="1"/>
          </p:nvPr>
        </p:nvSpPr>
        <p:spPr>
          <a:xfrm>
            <a:off x="1171788"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6" name="Text Placeholder 38"/>
          <p:cNvSpPr>
            <a:spLocks noGrp="1"/>
          </p:cNvSpPr>
          <p:nvPr>
            <p:ph type="body" sz="quarter" idx="25" hasCustomPrompt="1"/>
          </p:nvPr>
        </p:nvSpPr>
        <p:spPr>
          <a:xfrm>
            <a:off x="350760"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57" name="Text Placeholder 2"/>
          <p:cNvSpPr>
            <a:spLocks noGrp="1"/>
          </p:cNvSpPr>
          <p:nvPr>
            <p:ph type="body" sz="quarter" idx="26" hasCustomPrompt="1"/>
          </p:nvPr>
        </p:nvSpPr>
        <p:spPr>
          <a:xfrm>
            <a:off x="7072717" y="1465249"/>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59" name="Text Placeholder 38"/>
          <p:cNvSpPr>
            <a:spLocks noGrp="1"/>
          </p:cNvSpPr>
          <p:nvPr>
            <p:ph type="body" sz="quarter" idx="28" hasCustomPrompt="1"/>
          </p:nvPr>
        </p:nvSpPr>
        <p:spPr>
          <a:xfrm>
            <a:off x="6262033" y="1359453"/>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sp>
        <p:nvSpPr>
          <p:cNvPr id="60" name="Text Placeholder 2"/>
          <p:cNvSpPr>
            <a:spLocks noGrp="1"/>
          </p:cNvSpPr>
          <p:nvPr>
            <p:ph type="body" sz="quarter" idx="29" hasCustomPrompt="1"/>
          </p:nvPr>
        </p:nvSpPr>
        <p:spPr>
          <a:xfrm>
            <a:off x="7072717" y="3269456"/>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2" name="Text Placeholder 38"/>
          <p:cNvSpPr>
            <a:spLocks noGrp="1"/>
          </p:cNvSpPr>
          <p:nvPr>
            <p:ph type="body" sz="quarter" idx="31" hasCustomPrompt="1"/>
          </p:nvPr>
        </p:nvSpPr>
        <p:spPr>
          <a:xfrm>
            <a:off x="6262033" y="3163660"/>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05</a:t>
            </a:r>
            <a:endParaRPr lang="en-US"/>
          </a:p>
        </p:txBody>
      </p:sp>
      <p:sp>
        <p:nvSpPr>
          <p:cNvPr id="63" name="Text Placeholder 2"/>
          <p:cNvSpPr>
            <a:spLocks noGrp="1"/>
          </p:cNvSpPr>
          <p:nvPr>
            <p:ph type="body" sz="quarter" idx="32" hasCustomPrompt="1"/>
          </p:nvPr>
        </p:nvSpPr>
        <p:spPr>
          <a:xfrm>
            <a:off x="7072717" y="5065044"/>
            <a:ext cx="4787291"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INSERT TITLE HERE</a:t>
            </a:r>
            <a:endParaRPr lang="en-US"/>
          </a:p>
        </p:txBody>
      </p:sp>
      <p:sp>
        <p:nvSpPr>
          <p:cNvPr id="65" name="Text Placeholder 38"/>
          <p:cNvSpPr>
            <a:spLocks noGrp="1"/>
          </p:cNvSpPr>
          <p:nvPr>
            <p:ph type="body" sz="quarter" idx="34" hasCustomPrompt="1"/>
          </p:nvPr>
        </p:nvSpPr>
        <p:spPr>
          <a:xfrm>
            <a:off x="6262033" y="4959248"/>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06</a:t>
            </a:r>
            <a:endParaRPr lang="en-US"/>
          </a:p>
        </p:txBody>
      </p:sp>
      <p:pic>
        <p:nvPicPr>
          <p:cNvPr id="33" name="Picture 3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116762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5" name="Text Placeholder 2"/>
          <p:cNvSpPr>
            <a:spLocks noGrp="1"/>
          </p:cNvSpPr>
          <p:nvPr>
            <p:ph type="body" sz="quarter" idx="36" hasCustomPrompt="1"/>
          </p:nvPr>
        </p:nvSpPr>
        <p:spPr>
          <a:xfrm>
            <a:off x="7068551" y="2023301"/>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6" name="Text Placeholder 2"/>
          <p:cNvSpPr>
            <a:spLocks noGrp="1"/>
          </p:cNvSpPr>
          <p:nvPr>
            <p:ph type="body" sz="quarter" idx="37" hasCustomPrompt="1"/>
          </p:nvPr>
        </p:nvSpPr>
        <p:spPr>
          <a:xfrm>
            <a:off x="7068551"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7" name="Text Placeholder 2"/>
          <p:cNvSpPr>
            <a:spLocks noGrp="1"/>
          </p:cNvSpPr>
          <p:nvPr>
            <p:ph type="body" sz="quarter" idx="38" hasCustomPrompt="1"/>
          </p:nvPr>
        </p:nvSpPr>
        <p:spPr>
          <a:xfrm>
            <a:off x="7068551"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8" name="Text Placeholder 2"/>
          <p:cNvSpPr>
            <a:spLocks noGrp="1"/>
          </p:cNvSpPr>
          <p:nvPr>
            <p:ph type="body" sz="quarter" idx="39" hasCustomPrompt="1"/>
          </p:nvPr>
        </p:nvSpPr>
        <p:spPr>
          <a:xfrm>
            <a:off x="1171787" y="3827508"/>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39" name="Text Placeholder 2"/>
          <p:cNvSpPr>
            <a:spLocks noGrp="1"/>
          </p:cNvSpPr>
          <p:nvPr>
            <p:ph type="body" sz="quarter" idx="40" hasCustomPrompt="1"/>
          </p:nvPr>
        </p:nvSpPr>
        <p:spPr>
          <a:xfrm>
            <a:off x="1171787" y="5623096"/>
            <a:ext cx="4791456" cy="853440"/>
          </a:xfrm>
          <a:prstGeom prst="rect">
            <a:avLst/>
          </a:prstGeom>
        </p:spPr>
        <p:txBody>
          <a:bodyPr/>
          <a:lstStyle>
            <a:lvl1pPr marL="0" indent="0">
              <a:buNone/>
              <a:defRPr sz="146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_Text Content_1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97358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accent4"/>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accent3"/>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accent1"/>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accent5"/>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6"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47"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2"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5"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_Text Content_1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5764007" y="2890525"/>
            <a:ext cx="6096000" cy="415591"/>
          </a:xfrm>
          <a:prstGeom prst="rect">
            <a:avLst/>
          </a:prstGeom>
        </p:spPr>
        <p:txBody>
          <a:bodyPr lIns="45720" tIns="45720" rIns="45720" bIns="45720" anchor="ctr" anchorCtr="0">
            <a:noAutofit/>
          </a:bodyPr>
          <a:lstStyle>
            <a:lvl1pPr>
              <a:defRPr lang="en-US" sz="2400" b="1" dirty="0">
                <a:solidFill>
                  <a:schemeClr val="tx2"/>
                </a:solidFill>
              </a:defRPr>
            </a:lvl1pPr>
          </a:lstStyle>
          <a:p>
            <a:pPr marL="0" lvl="0" indent="0">
              <a:buNone/>
            </a:pPr>
            <a:r>
              <a:rPr lang="en-US"/>
              <a:t>Title</a:t>
            </a:r>
            <a:endParaRPr lang="en-US"/>
          </a:p>
        </p:txBody>
      </p:sp>
      <p:sp>
        <p:nvSpPr>
          <p:cNvPr id="37" name="Text Placeholder 38"/>
          <p:cNvSpPr>
            <a:spLocks noGrp="1"/>
          </p:cNvSpPr>
          <p:nvPr>
            <p:ph type="body" sz="quarter" idx="28" hasCustomPrompt="1"/>
          </p:nvPr>
        </p:nvSpPr>
        <p:spPr>
          <a:xfrm>
            <a:off x="5764007" y="2041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18" name="Picture 1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19" name="Title 1"/>
          <p:cNvSpPr>
            <a:spLocks noGrp="1"/>
          </p:cNvSpPr>
          <p:nvPr>
            <p:ph type="ctrTitle" hasCustomPrompt="1"/>
          </p:nvPr>
        </p:nvSpPr>
        <p:spPr>
          <a:xfrm>
            <a:off x="350761" y="1635716"/>
            <a:ext cx="5054361" cy="3586571"/>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Halvah gummies</a:t>
            </a:r>
            <a:br>
              <a:rPr lang="en-US"/>
            </a:br>
            <a:r>
              <a:rPr lang="en-US"/>
              <a:t>Cupcakes</a:t>
            </a:r>
            <a:br>
              <a:rPr lang="en-US"/>
            </a:br>
            <a:r>
              <a:rPr lang="en-US"/>
              <a:t>Gummies</a:t>
            </a:r>
            <a:br>
              <a:rPr lang="en-US"/>
            </a:br>
            <a:r>
              <a:rPr lang="en-US"/>
              <a:t>Jelly Beans</a:t>
            </a:r>
            <a:br>
              <a:rPr lang="en-US"/>
            </a:br>
            <a:r>
              <a:rPr lang="en-US"/>
              <a:t>Macaroon Donut</a:t>
            </a:r>
            <a:endParaRPr lang="en-US"/>
          </a:p>
        </p:txBody>
      </p:sp>
      <p:sp>
        <p:nvSpPr>
          <p:cNvPr id="3" name="Text Placeholder 2"/>
          <p:cNvSpPr>
            <a:spLocks noGrp="1"/>
          </p:cNvSpPr>
          <p:nvPr>
            <p:ph type="body" sz="quarter" idx="29" hasCustomPrompt="1"/>
          </p:nvPr>
        </p:nvSpPr>
        <p:spPr>
          <a:xfrm>
            <a:off x="5764007" y="3537815"/>
            <a:ext cx="6096000" cy="2829119"/>
          </a:xfrm>
          <a:prstGeom prst="rect">
            <a:avLst/>
          </a:prstGeom>
        </p:spPr>
        <p:txBody>
          <a:bodyPr/>
          <a:lstStyle>
            <a:lvl1pPr marL="0" indent="0">
              <a:buNone/>
              <a:defRPr sz="2135"/>
            </a:lvl1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ext Content_2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5" name="Text Placeholder 8"/>
          <p:cNvSpPr>
            <a:spLocks noGrp="1"/>
          </p:cNvSpPr>
          <p:nvPr>
            <p:ph type="body" sz="quarter" idx="15" hasCustomPrompt="1"/>
          </p:nvPr>
        </p:nvSpPr>
        <p:spPr>
          <a:xfrm>
            <a:off x="6585527" y="471678"/>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ENGINEERING</a:t>
            </a:r>
            <a:endParaRPr lang="en-US"/>
          </a:p>
        </p:txBody>
      </p:sp>
      <p:sp>
        <p:nvSpPr>
          <p:cNvPr id="37" name="Text Placeholder 38"/>
          <p:cNvSpPr>
            <a:spLocks noGrp="1"/>
          </p:cNvSpPr>
          <p:nvPr>
            <p:ph type="body" sz="quarter" idx="28" hasCustomPrompt="1"/>
          </p:nvPr>
        </p:nvSpPr>
        <p:spPr>
          <a:xfrm>
            <a:off x="5764007" y="345075"/>
            <a:ext cx="670560" cy="668792"/>
          </a:xfrm>
          <a:prstGeom prst="ellipse">
            <a:avLst/>
          </a:prstGeom>
          <a:solidFill>
            <a:schemeClr val="accent4"/>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18" name="Text Placeholder 2"/>
          <p:cNvSpPr>
            <a:spLocks noGrp="1"/>
          </p:cNvSpPr>
          <p:nvPr>
            <p:ph type="body" sz="quarter" idx="29" hasCustomPrompt="1"/>
          </p:nvPr>
        </p:nvSpPr>
        <p:spPr>
          <a:xfrm>
            <a:off x="350760" y="3661614"/>
            <a:ext cx="5054361" cy="1179884"/>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Don't overwhelm the reader, this is something that they may need to review on their own time.</a:t>
            </a:r>
            <a:endParaRPr lang="en-US"/>
          </a:p>
        </p:txBody>
      </p:sp>
      <p:sp>
        <p:nvSpPr>
          <p:cNvPr id="19" name="Text Placeholder 8"/>
          <p:cNvSpPr>
            <a:spLocks noGrp="1"/>
          </p:cNvSpPr>
          <p:nvPr>
            <p:ph type="body" sz="quarter" idx="30" hasCustomPrompt="1"/>
          </p:nvPr>
        </p:nvSpPr>
        <p:spPr>
          <a:xfrm>
            <a:off x="6585527" y="2572330"/>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UTILITIES</a:t>
            </a:r>
            <a:endParaRPr lang="en-US"/>
          </a:p>
        </p:txBody>
      </p:sp>
      <p:sp>
        <p:nvSpPr>
          <p:cNvPr id="21" name="Text Placeholder 38"/>
          <p:cNvSpPr>
            <a:spLocks noGrp="1"/>
          </p:cNvSpPr>
          <p:nvPr>
            <p:ph type="body" sz="quarter" idx="32" hasCustomPrompt="1"/>
          </p:nvPr>
        </p:nvSpPr>
        <p:spPr>
          <a:xfrm>
            <a:off x="5764007" y="2445727"/>
            <a:ext cx="670560" cy="668792"/>
          </a:xfrm>
          <a:prstGeom prst="ellipse">
            <a:avLst/>
          </a:prstGeom>
          <a:solidFill>
            <a:schemeClr val="accent5"/>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22" name="Text Placeholder 8"/>
          <p:cNvSpPr>
            <a:spLocks noGrp="1"/>
          </p:cNvSpPr>
          <p:nvPr>
            <p:ph type="body" sz="quarter" idx="33" hasCustomPrompt="1"/>
          </p:nvPr>
        </p:nvSpPr>
        <p:spPr>
          <a:xfrm>
            <a:off x="6585527" y="4618806"/>
            <a:ext cx="5274480" cy="415591"/>
          </a:xfrm>
          <a:prstGeom prst="rect">
            <a:avLst/>
          </a:prstGeom>
        </p:spPr>
        <p:txBody>
          <a:bodyPr lIns="45720" tIns="45720" rIns="45720" bIns="45720" anchor="ctr" anchorCtr="0">
            <a:noAutofit/>
          </a:bodyPr>
          <a:lstStyle>
            <a:lvl1pPr>
              <a:defRPr lang="en-US" sz="1865" b="1" dirty="0">
                <a:solidFill>
                  <a:schemeClr val="tx2"/>
                </a:solidFill>
              </a:defRPr>
            </a:lvl1pPr>
          </a:lstStyle>
          <a:p>
            <a:pPr marL="0" lvl="0" indent="0">
              <a:buNone/>
            </a:pPr>
            <a:r>
              <a:rPr lang="en-US"/>
              <a:t>ENERGY</a:t>
            </a:r>
            <a:endParaRPr lang="en-US"/>
          </a:p>
        </p:txBody>
      </p:sp>
      <p:sp>
        <p:nvSpPr>
          <p:cNvPr id="24" name="Text Placeholder 38"/>
          <p:cNvSpPr>
            <a:spLocks noGrp="1"/>
          </p:cNvSpPr>
          <p:nvPr>
            <p:ph type="body" sz="quarter" idx="35" hasCustomPrompt="1"/>
          </p:nvPr>
        </p:nvSpPr>
        <p:spPr>
          <a:xfrm>
            <a:off x="5764007" y="4492203"/>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28" name="Title 1"/>
          <p:cNvSpPr>
            <a:spLocks noGrp="1"/>
          </p:cNvSpPr>
          <p:nvPr>
            <p:ph type="ctrTitle" hasCustomPrompt="1"/>
          </p:nvPr>
        </p:nvSpPr>
        <p:spPr>
          <a:xfrm>
            <a:off x="350761" y="2011635"/>
            <a:ext cx="5054361" cy="1492156"/>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sz="3735" dirty="0"/>
            </a:lvl1pPr>
          </a:lstStyle>
          <a:p>
            <a:pPr lvl="0"/>
            <a:r>
              <a:rPr lang="en-US"/>
              <a:t>What we offer our customers</a:t>
            </a:r>
            <a:endParaRPr lang="en-US"/>
          </a:p>
        </p:txBody>
      </p:sp>
      <p:sp>
        <p:nvSpPr>
          <p:cNvPr id="3" name="Text Placeholder 2"/>
          <p:cNvSpPr>
            <a:spLocks noGrp="1"/>
          </p:cNvSpPr>
          <p:nvPr>
            <p:ph type="body" sz="quarter" idx="36" hasCustomPrompt="1"/>
          </p:nvPr>
        </p:nvSpPr>
        <p:spPr>
          <a:xfrm>
            <a:off x="6585527" y="1027221"/>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29" name="Text Placeholder 2"/>
          <p:cNvSpPr>
            <a:spLocks noGrp="1"/>
          </p:cNvSpPr>
          <p:nvPr>
            <p:ph type="body" sz="quarter" idx="37" hasCustomPrompt="1"/>
          </p:nvPr>
        </p:nvSpPr>
        <p:spPr>
          <a:xfrm>
            <a:off x="6585527" y="3127872"/>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
        <p:nvSpPr>
          <p:cNvPr id="30" name="Text Placeholder 2"/>
          <p:cNvSpPr>
            <a:spLocks noGrp="1"/>
          </p:cNvSpPr>
          <p:nvPr>
            <p:ph type="body" sz="quarter" idx="38" hasCustomPrompt="1"/>
          </p:nvPr>
        </p:nvSpPr>
        <p:spPr>
          <a:xfrm>
            <a:off x="6585527" y="5174349"/>
            <a:ext cx="5279136" cy="1316567"/>
          </a:xfrm>
          <a:prstGeom prst="rect">
            <a:avLst/>
          </a:prstGeom>
        </p:spPr>
        <p:txBody>
          <a:bodyPr/>
          <a:lstStyle>
            <a:lvl1pPr marL="0" indent="0">
              <a:lnSpc>
                <a:spcPct val="100000"/>
              </a:lnSpc>
              <a:buNone/>
              <a:defRPr sz="1335"/>
            </a:lvl1pPr>
          </a:lstStyle>
          <a:p>
            <a:pPr lvl="0"/>
            <a:r>
              <a:rPr lang="en-US"/>
              <a:t>We help airports and engineering/construction firms achieve operational efficiency gains, improve safety, elevate occupier and customer experience, and create differentiated go-to-market propositions.</a:t>
            </a:r>
            <a:endParaRPr 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Text Content_2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78667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Competitors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3" name="Rectangle"/>
          <p:cNvSpPr/>
          <p:nvPr userDrawn="1"/>
        </p:nvSpPr>
        <p:spPr>
          <a:xfrm>
            <a:off x="6096000" y="1514601"/>
            <a:ext cx="6096000" cy="2499360"/>
          </a:xfrm>
          <a:prstGeom prst="rect">
            <a:avLst/>
          </a:prstGeom>
          <a:solidFill>
            <a:schemeClr val="accent1"/>
          </a:solidFill>
        </p:spPr>
        <p:txBody>
          <a:bodyPr lIns="121920" tIns="121920" rIns="121920" bIns="121920" anchor="t" anchorCtr="0">
            <a:noAutofit/>
          </a:bodyPr>
          <a:lstStyle/>
          <a:p>
            <a:pPr lvl="0" indent="0">
              <a:lnSpc>
                <a:spcPct val="100000"/>
              </a:lnSpc>
              <a:spcBef>
                <a:spcPts val="800"/>
              </a:spcBef>
              <a:spcAft>
                <a:spcPts val="800"/>
              </a:spcAft>
              <a:buClr>
                <a:schemeClr val="tx2"/>
              </a:buClr>
              <a:buFont typeface="Arial" panose="020B0604020202090204" pitchFamily="34" charset="0"/>
              <a:buNone/>
            </a:pPr>
            <a:endParaRPr kumimoji="0" lang="en-US" sz="1865" b="0"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34" name="Rectangle"/>
          <p:cNvSpPr/>
          <p:nvPr userDrawn="1"/>
        </p:nvSpPr>
        <p:spPr>
          <a:xfrm>
            <a:off x="0" y="1519799"/>
            <a:ext cx="6096000" cy="2499360"/>
          </a:xfrm>
          <a:prstGeom prst="rect">
            <a:avLst/>
          </a:prstGeom>
          <a:solidFill>
            <a:schemeClr val="tx2"/>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sp>
        <p:nvSpPr>
          <p:cNvPr id="35" name="Rectangle"/>
          <p:cNvSpPr/>
          <p:nvPr userDrawn="1"/>
        </p:nvSpPr>
        <p:spPr>
          <a:xfrm>
            <a:off x="6096000" y="4013203"/>
            <a:ext cx="6096000" cy="2499360"/>
          </a:xfrm>
          <a:prstGeom prst="rect">
            <a:avLst/>
          </a:prstGeom>
          <a:solidFill>
            <a:schemeClr val="tx2">
              <a:lumMod val="60000"/>
              <a:lumOff val="40000"/>
            </a:schemeClr>
          </a:solidFill>
          <a:ln w="12700">
            <a:miter lim="400000"/>
          </a:ln>
        </p:spPr>
        <p:txBody>
          <a:bodyPr lIns="40640" tIns="40640" rIns="40640" bIns="40640" anchor="ctr"/>
          <a:lstStyle/>
          <a:p>
            <a:pPr algn="ctr" defTabSz="526415">
              <a:defRPr sz="3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900" b="0" i="0">
              <a:latin typeface="Arial" panose="020B0604020202090204" pitchFamily="34" charset="0"/>
              <a:cs typeface="Arial" panose="020B0604020202090204" pitchFamily="34" charset="0"/>
            </a:endParaRPr>
          </a:p>
        </p:txBody>
      </p:sp>
      <p:pic>
        <p:nvPicPr>
          <p:cNvPr id="41" name="Screenshot 2020-02-28 14.03.06.png" descr="Screenshot 2020-02-28 14.03.06.png"/>
          <p:cNvPicPr>
            <a:picLocks noChangeAspect="1"/>
          </p:cNvPicPr>
          <p:nvPr userDrawn="1"/>
        </p:nvPicPr>
        <p:blipFill>
          <a:blip r:embed="rId2" cstate="print"/>
          <a:srcRect/>
          <a:stretch>
            <a:fillRect/>
          </a:stretch>
        </p:blipFill>
        <p:spPr>
          <a:xfrm>
            <a:off x="0" y="4001594"/>
            <a:ext cx="6096000" cy="2504671"/>
          </a:xfrm>
          <a:prstGeom prst="rect">
            <a:avLst/>
          </a:prstGeom>
          <a:ln w="12700">
            <a:miter lim="400000"/>
            <a:headEnd/>
            <a:tailEnd/>
          </a:ln>
        </p:spPr>
      </p:pic>
      <p:sp>
        <p:nvSpPr>
          <p:cNvPr id="42" name="Picture Placeholder 16"/>
          <p:cNvSpPr>
            <a:spLocks noGrp="1"/>
          </p:cNvSpPr>
          <p:nvPr>
            <p:ph type="pic" sz="quarter" idx="13" hasCustomPrompt="1"/>
          </p:nvPr>
        </p:nvSpPr>
        <p:spPr>
          <a:xfrm>
            <a:off x="2058859" y="2401825"/>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43" name="Text Placeholder 10"/>
          <p:cNvSpPr>
            <a:spLocks noGrp="1"/>
          </p:cNvSpPr>
          <p:nvPr>
            <p:ph type="body" sz="quarter" idx="31" hasCustomPrompt="1"/>
          </p:nvPr>
        </p:nvSpPr>
        <p:spPr>
          <a:xfrm>
            <a:off x="6096000" y="1514602"/>
            <a:ext cx="6096000" cy="2498601"/>
          </a:xfrm>
          <a:prstGeom prst="rect">
            <a:avLst/>
          </a:prstGeom>
        </p:spPr>
        <p:txBody>
          <a:bodyPr lIns="91440" tIns="91440" rIns="91440" bIns="91440" anchor="t" anchorCtr="0">
            <a:noAutofit/>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Theme: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Digitizing the built environment drives performance.</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Based on keeping projects running productively and safely.</a:t>
            </a:r>
            <a:endParaRPr lang="en-US"/>
          </a:p>
        </p:txBody>
      </p:sp>
      <p:sp>
        <p:nvSpPr>
          <p:cNvPr id="44" name="Text Placeholder 10"/>
          <p:cNvSpPr>
            <a:spLocks noGrp="1"/>
          </p:cNvSpPr>
          <p:nvPr>
            <p:ph type="body" sz="quarter" idx="32" hasCustomPrompt="1"/>
          </p:nvPr>
        </p:nvSpPr>
        <p:spPr>
          <a:xfrm>
            <a:off x="6096000" y="4013204"/>
            <a:ext cx="6096000" cy="2498601"/>
          </a:xfrm>
          <a:prstGeom prst="rect">
            <a:avLst/>
          </a:prstGeom>
        </p:spPr>
        <p:txBody>
          <a:bodyPr lIns="91440" tIns="91440" rIns="91440" bIns="91440" anchor="t" anchorCtr="0">
            <a:noAutofit/>
          </a:bodyPr>
          <a:lstStyle>
            <a:lvl1pPr marL="0" indent="0">
              <a:lnSpc>
                <a:spcPct val="100000"/>
              </a:lnSpc>
              <a:buFont typeface="Arial" panose="020B0604020202090204" pitchFamily="34" charset="0"/>
              <a:buNone/>
              <a:defRPr kumimoji="0" lang="en-US" sz="2135" b="1"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stStyle>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Additional focus:	</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Maximo</a:t>
            </a:r>
            <a:endParaRPr lang="en-US"/>
          </a:p>
          <a:p>
            <a:pPr marL="0" lvl="0" indent="0" algn="l" defTabSz="609600" rtl="0" eaLnBrk="1" latinLnBrk="0" hangingPunct="1">
              <a:lnSpc>
                <a:spcPct val="100000"/>
              </a:lnSpc>
              <a:spcBef>
                <a:spcPts val="800"/>
              </a:spcBef>
              <a:spcAft>
                <a:spcPts val="800"/>
              </a:spcAft>
              <a:buClr>
                <a:schemeClr val="tx2"/>
              </a:buClr>
              <a:buFont typeface="Arial" panose="020B0604020202090204" pitchFamily="34" charset="0"/>
              <a:buNone/>
            </a:pPr>
            <a:r>
              <a:rPr lang="en-US"/>
              <a:t>Blockchain</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_Text Content_2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1947068"/>
            <a:ext cx="2682240" cy="1758113"/>
          </a:xfrm>
          <a:prstGeom prst="rect">
            <a:avLst/>
          </a:prstGeom>
        </p:spPr>
        <p:txBody>
          <a:bodyPr lIns="0" tIns="0" rIns="0" bIns="0" anchor="t"/>
          <a:lstStyle>
            <a:lvl1pPr marL="0" algn="l" defTabSz="463550" rtl="0" eaLnBrk="1" latinLnBrk="0" hangingPunct="1">
              <a:lnSpc>
                <a:spcPct val="100000"/>
              </a:lnSpc>
              <a:spcBef>
                <a:spcPct val="0"/>
              </a:spcBef>
              <a:buNone/>
              <a:tabLst>
                <a:tab pos="457200" algn="l"/>
              </a:tabLst>
              <a:defRPr lang="en-US" sz="8100" b="1" u="none" kern="1200" cap="all">
                <a:solidFill>
                  <a:srgbClr val="FFFFFF"/>
                </a:solidFill>
                <a:latin typeface="Arial" panose="020B0604020202090204" pitchFamily="34" charset="0"/>
                <a:ea typeface="+mn-ea"/>
                <a:cs typeface="Arial" panose="020B0604020202090204" pitchFamily="34" charset="0"/>
              </a:defRPr>
            </a:lvl1pPr>
          </a:lstStyle>
          <a:p>
            <a:pPr marL="0" lvl="0" algn="l" defTabSz="609600" rtl="0" eaLnBrk="1" latinLnBrk="0" hangingPunct="1">
              <a:lnSpc>
                <a:spcPct val="100000"/>
              </a:lnSpc>
              <a:spcBef>
                <a:spcPct val="0"/>
              </a:spcBef>
              <a:buNone/>
              <a:tabLst>
                <a:tab pos="608965" algn="l"/>
              </a:tabLst>
              <a:defRPr sz="8100" cap="all">
                <a:solidFill>
                  <a:srgbClr val="FFFFFF"/>
                </a:solidFill>
              </a:defRPr>
            </a:pPr>
            <a:r>
              <a:rPr lang="en-US" sz="4265" b="1" u="none" kern="1200">
                <a:solidFill>
                  <a:schemeClr val="tx2"/>
                </a:solidFill>
                <a:latin typeface="Arial" panose="020B0604020202090204" pitchFamily="34" charset="0"/>
                <a:ea typeface="+mn-ea"/>
                <a:cs typeface="Arial" panose="020B0604020202090204" pitchFamily="34" charset="0"/>
              </a:rPr>
              <a:t>Title</a:t>
            </a:r>
            <a:endParaRPr lang="en-US" sz="4265" b="1" u="none" kern="1200">
              <a:solidFill>
                <a:schemeClr val="tx2"/>
              </a:solidFill>
              <a:latin typeface="Arial" panose="020B0604020202090204" pitchFamily="34" charset="0"/>
              <a:ea typeface="+mn-ea"/>
              <a:cs typeface="Arial" panose="020B0604020202090204" pitchFamily="34" charset="0"/>
            </a:endParaRPr>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sz="1600" b="1">
                <a:solidFill>
                  <a:schemeClr val="tx2"/>
                </a:solidFill>
              </a:defRPr>
            </a:lvl1pPr>
          </a:lstStyle>
          <a:p>
            <a:r>
              <a:rPr lang="en-US"/>
              <a:t>Click icon to add picture</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76597" y="2911430"/>
            <a:ext cx="2656403" cy="1587500"/>
          </a:xfrm>
          <a:prstGeom prst="rect">
            <a:avLst/>
          </a:prstGeom>
        </p:spPr>
        <p:txBody>
          <a:bodyPr/>
          <a:lstStyle>
            <a:lvl1pPr marL="0" indent="0">
              <a:buNone/>
              <a:defRPr sz="1865" b="1"/>
            </a:lvl1pPr>
          </a:lstStyle>
          <a:p>
            <a:r>
              <a:rPr lang="en-US"/>
              <a:t>Don't overwhelm the reader, this is something that they may need to review on their own time.</a:t>
            </a:r>
            <a:endParaRPr 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Text Content_23">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1665876"/>
            <a:ext cx="11509248" cy="772525"/>
          </a:xfrm>
          <a:prstGeom prst="rect">
            <a:avLst/>
          </a:prstGeom>
          <a:noFill/>
          <a:ln w="9525">
            <a:noFill/>
            <a:miter lim="800000"/>
          </a:ln>
        </p:spPr>
        <p:txBody>
          <a:bodyPr vert="horz" wrap="square" lIns="0" tIns="45720" rIns="91440" bIns="45720" numCol="1" rtlCol="0" anchor="t" anchorCtr="0" compatLnSpc="1">
            <a:noAutofit/>
          </a:bodyPr>
          <a:lstStyle>
            <a:lvl1pPr algn="ctr">
              <a:defRPr lang="en-US" dirty="0"/>
            </a:lvl1pPr>
          </a:lstStyle>
          <a:p>
            <a:pPr lvl="0"/>
            <a:r>
              <a:rPr lang="en-US"/>
              <a:t>This is a question with multiple answers?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Picture Placeholder 28"/>
          <p:cNvSpPr>
            <a:spLocks noGrp="1"/>
          </p:cNvSpPr>
          <p:nvPr>
            <p:ph type="pic" sz="quarter" idx="18"/>
          </p:nvPr>
        </p:nvSpPr>
        <p:spPr>
          <a:xfrm>
            <a:off x="35075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3" name="Picture Placeholder 28"/>
          <p:cNvSpPr>
            <a:spLocks noGrp="1"/>
          </p:cNvSpPr>
          <p:nvPr>
            <p:ph type="pic" sz="quarter" idx="19"/>
          </p:nvPr>
        </p:nvSpPr>
        <p:spPr>
          <a:xfrm>
            <a:off x="231123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4" name="Picture Placeholder 28"/>
          <p:cNvSpPr>
            <a:spLocks noGrp="1"/>
          </p:cNvSpPr>
          <p:nvPr>
            <p:ph type="pic" sz="quarter" idx="20"/>
          </p:nvPr>
        </p:nvSpPr>
        <p:spPr>
          <a:xfrm>
            <a:off x="4271705"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6" name="Picture Placeholder 28"/>
          <p:cNvSpPr>
            <a:spLocks noGrp="1"/>
          </p:cNvSpPr>
          <p:nvPr>
            <p:ph type="pic" sz="quarter" idx="21"/>
          </p:nvPr>
        </p:nvSpPr>
        <p:spPr>
          <a:xfrm>
            <a:off x="8192652"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8" name="Picture Placeholder 28"/>
          <p:cNvSpPr>
            <a:spLocks noGrp="1"/>
          </p:cNvSpPr>
          <p:nvPr>
            <p:ph type="pic" sz="quarter" idx="22"/>
          </p:nvPr>
        </p:nvSpPr>
        <p:spPr>
          <a:xfrm>
            <a:off x="6232179"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sp>
        <p:nvSpPr>
          <p:cNvPr id="29" name="Picture Placeholder 28"/>
          <p:cNvSpPr>
            <a:spLocks noGrp="1"/>
          </p:cNvSpPr>
          <p:nvPr>
            <p:ph type="pic" sz="quarter" idx="23"/>
          </p:nvPr>
        </p:nvSpPr>
        <p:spPr>
          <a:xfrm>
            <a:off x="10153127" y="2726927"/>
            <a:ext cx="1706880" cy="1706880"/>
          </a:xfrm>
          <a:prstGeom prst="ellipse">
            <a:avLst/>
          </a:prstGeom>
          <a:solidFill>
            <a:schemeClr val="bg1">
              <a:lumMod val="85000"/>
            </a:schemeClr>
          </a:solidFill>
        </p:spPr>
        <p:txBody>
          <a:bodyPr anchor="ctr"/>
          <a:lstStyle>
            <a:lvl1pPr marL="0" indent="0" algn="ctr">
              <a:buFont typeface="Arial" panose="020B0604020202090204" pitchFamily="34" charset="0"/>
              <a:buNone/>
              <a:defRPr sz="1065" b="1">
                <a:solidFill>
                  <a:schemeClr val="tx2"/>
                </a:solidFill>
              </a:defRPr>
            </a:lvl1pPr>
          </a:lstStyle>
          <a:p>
            <a:r>
              <a:rPr lang="en-US"/>
              <a:t>Click icon to add picture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Visual Content_1">
    <p:bg>
      <p:bgPr>
        <a:solidFill>
          <a:schemeClr val="bg1"/>
        </a:solidFill>
        <a:effectLst/>
      </p:bgPr>
    </p:bg>
    <p:spTree>
      <p:nvGrpSpPr>
        <p:cNvPr id="1" name=""/>
        <p:cNvGrpSpPr/>
        <p:nvPr/>
      </p:nvGrpSpPr>
      <p:grpSpPr>
        <a:xfrm>
          <a:off x="0" y="0"/>
          <a:ext cx="0" cy="0"/>
          <a:chOff x="0" y="0"/>
          <a:chExt cx="0" cy="0"/>
        </a:xfrm>
      </p:grpSpPr>
      <p:sp>
        <p:nvSpPr>
          <p:cNvPr id="21" name="Picture Placeholder 13"/>
          <p:cNvSpPr>
            <a:spLocks noGrp="1"/>
          </p:cNvSpPr>
          <p:nvPr>
            <p:ph type="pic" sz="quarter" idx="16"/>
          </p:nvPr>
        </p:nvSpPr>
        <p:spPr>
          <a:xfrm>
            <a:off x="5733435" y="0"/>
            <a:ext cx="6458567" cy="6461760"/>
          </a:xfrm>
          <a:prstGeom prst="ellipse">
            <a:avLst/>
          </a:prstGeom>
          <a:solidFill>
            <a:schemeClr val="bg1">
              <a:lumMod val="65000"/>
            </a:schemeClr>
          </a:solidFill>
        </p:spPr>
        <p:txBody>
          <a:bodyPr anchor="ctr"/>
          <a:lstStyle>
            <a:lvl1pPr marL="0" indent="0" algn="ctr">
              <a:buNone/>
              <a:defRPr sz="1600" b="1"/>
            </a:lvl1pPr>
          </a:lstStyle>
          <a:p>
            <a:r>
              <a:rPr lang="en-US"/>
              <a:t>Click icon to add picture</a:t>
            </a:r>
            <a:endParaRPr lang="en-US"/>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6"/>
            <a:ext cx="4879964" cy="640445"/>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Three Columns</a:t>
            </a:r>
            <a:endParaRPr lang="en-US"/>
          </a:p>
        </p:txBody>
      </p:sp>
      <p:sp>
        <p:nvSpPr>
          <p:cNvPr id="18" name="Text Placeholder 2"/>
          <p:cNvSpPr>
            <a:spLocks noGrp="1"/>
          </p:cNvSpPr>
          <p:nvPr>
            <p:ph type="body" sz="quarter" idx="29" hasCustomPrompt="1"/>
          </p:nvPr>
        </p:nvSpPr>
        <p:spPr>
          <a:xfrm>
            <a:off x="350759" y="13451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0" name="Text Placeholder 10"/>
          <p:cNvSpPr>
            <a:spLocks noGrp="1"/>
          </p:cNvSpPr>
          <p:nvPr>
            <p:ph type="body" sz="quarter" idx="31" hasCustomPrompt="1"/>
          </p:nvPr>
        </p:nvSpPr>
        <p:spPr>
          <a:xfrm>
            <a:off x="350761" y="2261079"/>
            <a:ext cx="3729497" cy="2861361"/>
          </a:xfrm>
          <a:prstGeom prst="rect">
            <a:avLst/>
          </a:prstGeom>
          <a:noFill/>
          <a:ln w="9525">
            <a:noFill/>
            <a:miter lim="800000"/>
          </a:ln>
        </p:spPr>
        <p:txBody>
          <a:bodyPr vert="horz" wrap="square" lIns="0" tIns="45720" rIns="91440" bIns="45720" numCol="1" rtlCol="0" anchor="t" anchorCtr="0" compatLnSpc="1">
            <a:spAutoFit/>
          </a:bodyPr>
          <a:lstStyle>
            <a:lvl1pPr>
              <a:defRPr lang="en-US" sz="1335" b="0" dirty="0">
                <a:solidFill>
                  <a:srgbClr val="000000"/>
                </a:solidFill>
              </a:defRPr>
            </a:lvl1pPr>
          </a:lstStyle>
          <a:p>
            <a:pPr marL="0" lvl="0" indent="0">
              <a:spcBef>
                <a:spcPct val="0"/>
              </a:spcBef>
              <a:buNone/>
              <a:tabLst>
                <a:tab pos="608965" algn="l"/>
              </a:tabLst>
            </a:pPr>
            <a:r>
              <a:rPr lang="en-US"/>
              <a:t>A peep at some distant orb has power to raise and purify our thoughts like a strain of sacred music, or a noble picture, or a passage from the grander poets. It always does one good.</a:t>
            </a:r>
            <a:endParaRPr lang="en-US"/>
          </a:p>
          <a:p>
            <a:pPr marL="0" lvl="0" indent="0">
              <a:spcBef>
                <a:spcPct val="0"/>
              </a:spcBef>
              <a:buNone/>
              <a:tabLst>
                <a:tab pos="608965" algn="l"/>
              </a:tabLst>
            </a:pPr>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19" name="Text Placeholder 10"/>
          <p:cNvSpPr>
            <a:spLocks noGrp="1"/>
          </p:cNvSpPr>
          <p:nvPr>
            <p:ph type="body" sz="quarter" idx="34" hasCustomPrompt="1"/>
          </p:nvPr>
        </p:nvSpPr>
        <p:spPr>
          <a:xfrm>
            <a:off x="4394441" y="2504920"/>
            <a:ext cx="4587001" cy="757130"/>
          </a:xfrm>
          <a:prstGeom prst="rect">
            <a:avLst/>
          </a:prstGeom>
          <a:noFill/>
          <a:ln w="9525">
            <a:noFill/>
            <a:miter lim="800000"/>
          </a:ln>
        </p:spPr>
        <p:txBody>
          <a:bodyPr vert="horz" wrap="square" lIns="0" tIns="45720" rIns="91440" bIns="45720" numCol="1" rtlCol="0" anchor="t" anchorCtr="0" compatLnSpc="1">
            <a:spAutoFit/>
          </a:bodyPr>
          <a:lstStyle>
            <a:lvl1pPr>
              <a:defRPr lang="en-US" sz="2400" dirty="0"/>
            </a:lvl1pPr>
          </a:lstStyle>
          <a:p>
            <a:pPr marL="0" lvl="0" indent="0">
              <a:spcBef>
                <a:spcPct val="0"/>
              </a:spcBef>
              <a:buNone/>
              <a:tabLst>
                <a:tab pos="608965" algn="l"/>
              </a:tabLst>
            </a:pPr>
            <a:r>
              <a:rPr lang="en-US"/>
              <a:t>We are the #hashtag</a:t>
            </a:r>
            <a:endParaRPr lang="en-US"/>
          </a:p>
          <a:p>
            <a:pPr marL="0" lvl="0" indent="0">
              <a:spcBef>
                <a:spcPct val="0"/>
              </a:spcBef>
              <a:buNone/>
              <a:tabLst>
                <a:tab pos="608965" algn="l"/>
              </a:tabLst>
            </a:pPr>
            <a:r>
              <a:rPr lang="en-US"/>
              <a:t>powering the new energy.</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_Arc_WiproBlue">
    <p:bg>
      <p:bgPr>
        <a:solidFill>
          <a:srgbClr val="341854"/>
        </a:solidFill>
        <a:effectLst/>
      </p:bgPr>
    </p:bg>
    <p:spTree>
      <p:nvGrpSpPr>
        <p:cNvPr id="1" name=""/>
        <p:cNvGrpSpPr/>
        <p:nvPr/>
      </p:nvGrpSpPr>
      <p:grpSpPr>
        <a:xfrm>
          <a:off x="0" y="0"/>
          <a:ext cx="0" cy="0"/>
          <a:chOff x="0" y="0"/>
          <a:chExt cx="0" cy="0"/>
        </a:xfrm>
      </p:grpSpPr>
      <p:sp>
        <p:nvSpPr>
          <p:cNvPr id="99" name="Rectángulo 98"/>
          <p:cNvSpPr/>
          <p:nvPr userDrawn="1"/>
        </p:nvSpPr>
        <p:spPr>
          <a:xfrm rot="10800000">
            <a:off x="0" y="1885949"/>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rot="10800000">
            <a:off x="0" y="1062715"/>
            <a:ext cx="12192000" cy="1495838"/>
          </a:xfrm>
          <a:prstGeom prst="rect">
            <a:avLst/>
          </a:prstGeom>
          <a:ln w="12700">
            <a:miter lim="400000"/>
            <a:headEnd/>
            <a:tailEnd/>
          </a:ln>
        </p:spPr>
      </p:pic>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5" name="Text Placeholder 2"/>
          <p:cNvSpPr>
            <a:spLocks noGrp="1"/>
          </p:cNvSpPr>
          <p:nvPr>
            <p:ph type="body" idx="32" hasCustomPrompt="1"/>
          </p:nvPr>
        </p:nvSpPr>
        <p:spPr>
          <a:xfrm>
            <a:off x="2062427" y="419710"/>
            <a:ext cx="8067146" cy="580954"/>
          </a:xfrm>
          <a:prstGeom prst="rect">
            <a:avLst/>
          </a:prstGeom>
        </p:spPr>
        <p:txBody>
          <a:bodyPr/>
          <a:lstStyle>
            <a:lvl1pPr marL="0" indent="0" algn="ctr">
              <a:buNone/>
              <a:defRPr sz="40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Visual Content_2">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p:nvPr>
        </p:nvSpPr>
        <p:spPr>
          <a:xfrm>
            <a:off x="0" y="0"/>
            <a:ext cx="609600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51688" y="2278439"/>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6251688" y="1442355"/>
            <a:ext cx="5608320" cy="684472"/>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Visual Content_3">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3" y="0"/>
            <a:ext cx="8046720" cy="6522720"/>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8202408" y="2671293"/>
            <a:ext cx="3657601"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Jelly beans tart sweet roll halvah. Macaroon donut chocolate.</a:t>
            </a:r>
            <a:endParaRPr lang="en-US"/>
          </a:p>
        </p:txBody>
      </p:sp>
      <p:sp>
        <p:nvSpPr>
          <p:cNvPr id="24" name="Text Placeholder 2"/>
          <p:cNvSpPr>
            <a:spLocks noGrp="1"/>
          </p:cNvSpPr>
          <p:nvPr>
            <p:ph type="body" sz="quarter" idx="20" hasCustomPrompt="1"/>
          </p:nvPr>
        </p:nvSpPr>
        <p:spPr>
          <a:xfrm>
            <a:off x="8202408" y="1808116"/>
            <a:ext cx="3657600" cy="61673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TITLE</a:t>
            </a:r>
            <a:endParaRPr lang="en-US"/>
          </a:p>
        </p:txBody>
      </p:sp>
      <p:pic>
        <p:nvPicPr>
          <p:cNvPr id="16" name="Picture 1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Visual Content_4">
    <p:bg>
      <p:bgPr>
        <a:solidFill>
          <a:schemeClr val="bg1"/>
        </a:solidFill>
        <a:effectLst/>
      </p:bgPr>
    </p:bg>
    <p:spTree>
      <p:nvGrpSpPr>
        <p:cNvPr id="1" name=""/>
        <p:cNvGrpSpPr/>
        <p:nvPr/>
      </p:nvGrpSpPr>
      <p:grpSpPr>
        <a:xfrm>
          <a:off x="0" y="0"/>
          <a:ext cx="0" cy="0"/>
          <a:chOff x="0" y="0"/>
          <a:chExt cx="0" cy="0"/>
        </a:xfrm>
      </p:grpSpPr>
      <p:sp>
        <p:nvSpPr>
          <p:cNvPr id="22" name="Picture Placeholder 11"/>
          <p:cNvSpPr>
            <a:spLocks noGrp="1"/>
          </p:cNvSpPr>
          <p:nvPr>
            <p:ph type="pic" sz="quarter" idx="30" hasCustomPrompt="1"/>
          </p:nvPr>
        </p:nvSpPr>
        <p:spPr>
          <a:xfrm>
            <a:off x="0" y="2"/>
            <a:ext cx="6096000" cy="4621079"/>
          </a:xfrm>
          <a:prstGeom prst="rect">
            <a:avLst/>
          </a:prstGeom>
          <a:solidFill>
            <a:schemeClr val="accent1"/>
          </a:solidFill>
        </p:spPr>
        <p:txBody>
          <a:bodyPr anchor="ctr"/>
          <a:lstStyle>
            <a:lvl1pPr marL="0" indent="0" algn="ctr">
              <a:buNone/>
              <a:defRPr sz="1600" b="1">
                <a:solidFill>
                  <a:schemeClr val="bg1"/>
                </a:solidFill>
              </a:defRPr>
            </a:lvl1pPr>
          </a:lstStyle>
          <a:p>
            <a:r>
              <a:rPr lang="en-US"/>
              <a:t>Insert Picture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8" hasCustomPrompt="1"/>
          </p:nvPr>
        </p:nvSpPr>
        <p:spPr>
          <a:xfrm>
            <a:off x="6265235" y="1763666"/>
            <a:ext cx="5608320" cy="2857415"/>
          </a:xfrm>
          <a:prstGeom prst="rect">
            <a:avLst/>
          </a:prstGeom>
        </p:spPr>
        <p:txBody>
          <a:bodyPr/>
          <a:lstStyle>
            <a:lvl1pPr marL="0" indent="0">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Halvah gummies oat cake </a:t>
            </a:r>
            <a:r>
              <a:rPr lang="en-US" err="1"/>
              <a:t>chupa</a:t>
            </a:r>
            <a:r>
              <a:rPr lang="en-US"/>
              <a:t> </a:t>
            </a:r>
            <a:r>
              <a:rPr lang="en-US" err="1"/>
              <a:t>chups</a:t>
            </a:r>
            <a:r>
              <a:rPr lang="en-US"/>
              <a:t> pudding cake Halvah gummies oat cake </a:t>
            </a:r>
            <a:r>
              <a:rPr lang="en-US" err="1"/>
              <a:t>chupa</a:t>
            </a:r>
            <a:r>
              <a:rPr lang="en-US"/>
              <a:t> </a:t>
            </a:r>
            <a:r>
              <a:rPr lang="en-US" err="1"/>
              <a:t>chups</a:t>
            </a:r>
            <a:r>
              <a:rPr lang="en-US"/>
              <a:t> pudding cake</a:t>
            </a:r>
            <a:endParaRPr lang="en-US"/>
          </a:p>
        </p:txBody>
      </p:sp>
      <p:sp>
        <p:nvSpPr>
          <p:cNvPr id="24" name="Text Placeholder 2"/>
          <p:cNvSpPr>
            <a:spLocks noGrp="1"/>
          </p:cNvSpPr>
          <p:nvPr>
            <p:ph type="body" sz="quarter" idx="20" hasCustomPrompt="1"/>
          </p:nvPr>
        </p:nvSpPr>
        <p:spPr>
          <a:xfrm>
            <a:off x="6265235" y="954675"/>
            <a:ext cx="5608320" cy="66318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err="1"/>
              <a:t>Subheader</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pic>
        <p:nvPicPr>
          <p:cNvPr id="2" name="Picture 1"/>
          <p:cNvPicPr>
            <a:picLocks noChangeAspect="1"/>
          </p:cNvPicPr>
          <p:nvPr userDrawn="1"/>
        </p:nvPicPr>
        <p:blipFill>
          <a:blip r:embed="rId3"/>
          <a:stretch>
            <a:fillRect/>
          </a:stretch>
        </p:blipFill>
        <p:spPr>
          <a:xfrm>
            <a:off x="691377" y="5190345"/>
            <a:ext cx="10809249" cy="857519"/>
          </a:xfrm>
          <a:prstGeom prst="rect">
            <a:avLst/>
          </a:prstGeom>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2_Visual Content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13" name="Google Shape;2248;p258"/>
          <p:cNvGrpSpPr/>
          <p:nvPr userDrawn="1"/>
        </p:nvGrpSpPr>
        <p:grpSpPr>
          <a:xfrm>
            <a:off x="3012223" y="312851"/>
            <a:ext cx="6167636" cy="6167557"/>
            <a:chOff x="0" y="0"/>
            <a:chExt cx="12335271" cy="12335113"/>
          </a:xfrm>
        </p:grpSpPr>
        <p:sp>
          <p:nvSpPr>
            <p:cNvPr id="14" name="Shape"/>
            <p:cNvSpPr/>
            <p:nvPr/>
          </p:nvSpPr>
          <p:spPr>
            <a:xfrm>
              <a:off x="-1" y="-1"/>
              <a:ext cx="12335115" cy="123351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gradFill flip="none" rotWithShape="1">
              <a:gsLst>
                <a:gs pos="0">
                  <a:srgbClr val="D8D8D8"/>
                </a:gs>
                <a:gs pos="99000">
                  <a:srgbClr val="BFBFBF"/>
                </a:gs>
                <a:gs pos="100000">
                  <a:srgbClr val="BFBFBF"/>
                </a:gs>
              </a:gsLst>
              <a:lin ang="5400000" scaled="0"/>
            </a:gradFill>
            <a:ln w="12700" cap="flat">
              <a:noFill/>
              <a:miter lim="400000"/>
            </a:ln>
            <a:effectLst/>
          </p:spPr>
          <p:txBody>
            <a:bodyPr wrap="square" lIns="91439" tIns="91439" rIns="91439" bIns="91439" numCol="1" anchor="ctr">
              <a:noAutofit/>
            </a:bodyPr>
            <a:lstStyle/>
            <a:p>
              <a:pPr defTabSz="914400">
                <a:defRPr sz="2800"/>
              </a:pPr>
              <a:endParaRPr sz="1400">
                <a:latin typeface="Arial" panose="020B0604020202090204" pitchFamily="34" charset="0"/>
                <a:cs typeface="Arial" panose="020B0604020202090204" pitchFamily="34" charset="0"/>
              </a:endParaRPr>
            </a:p>
          </p:txBody>
        </p:sp>
        <p:pic>
          <p:nvPicPr>
            <p:cNvPr id="16" name="iStock-184747022.jpg" descr="iStock-184747022.jpg"/>
            <p:cNvPicPr>
              <a:picLocks noChangeAspect="1"/>
            </p:cNvPicPr>
            <p:nvPr/>
          </p:nvPicPr>
          <p:blipFill>
            <a:blip r:embed="rId2" cstate="print"/>
            <a:srcRect/>
            <a:stretch>
              <a:fillRect/>
            </a:stretch>
          </p:blipFill>
          <p:spPr>
            <a:xfrm>
              <a:off x="-1" y="0"/>
              <a:ext cx="12335273" cy="123351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close/>
                </a:path>
              </a:pathLst>
            </a:custGeom>
            <a:ln w="12700" cap="flat">
              <a:noFill/>
              <a:miter lim="400000"/>
              <a:headEnd/>
              <a:tailEnd/>
            </a:ln>
            <a:effectLst/>
          </p:spPr>
        </p:pic>
      </p:grpSp>
      <p:grpSp>
        <p:nvGrpSpPr>
          <p:cNvPr id="22" name="Group"/>
          <p:cNvGrpSpPr/>
          <p:nvPr userDrawn="1"/>
        </p:nvGrpSpPr>
        <p:grpSpPr>
          <a:xfrm>
            <a:off x="132521" y="1276282"/>
            <a:ext cx="11913707" cy="4240697"/>
            <a:chOff x="0" y="0"/>
            <a:chExt cx="23827411" cy="8481394"/>
          </a:xfrm>
        </p:grpSpPr>
        <p:sp>
          <p:nvSpPr>
            <p:cNvPr id="23" name="Google Shape;2249;p258"/>
            <p:cNvSpPr/>
            <p:nvPr/>
          </p:nvSpPr>
          <p:spPr>
            <a:xfrm>
              <a:off x="15346017"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4" name="Google Shape;2250;p258"/>
            <p:cNvSpPr/>
            <p:nvPr/>
          </p:nvSpPr>
          <p:spPr>
            <a:xfrm>
              <a:off x="0" y="0"/>
              <a:ext cx="8481394" cy="8481394"/>
            </a:xfrm>
            <a:prstGeom prst="ellipse">
              <a:avLst/>
            </a:prstGeom>
            <a:solidFill>
              <a:schemeClr val="bg2">
                <a:lumMod val="90000"/>
                <a:alpha val="89803"/>
              </a:schemeClr>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6" name="Google Shape;2251;p258"/>
            <p:cNvSpPr/>
            <p:nvPr/>
          </p:nvSpPr>
          <p:spPr>
            <a:xfrm>
              <a:off x="7673010" y="0"/>
              <a:ext cx="8481394" cy="8481394"/>
            </a:xfrm>
            <a:prstGeom prst="ellipse">
              <a:avLst/>
            </a:prstGeom>
            <a:solidFill>
              <a:schemeClr val="tx2"/>
            </a:solidFill>
            <a:ln w="12700" cap="flat">
              <a:noFill/>
              <a:miter lim="400000"/>
            </a:ln>
            <a:effectLst/>
          </p:spPr>
          <p:txBody>
            <a:bodyPr wrap="square" lIns="91439" tIns="91439" rIns="91439" bIns="91439" numCol="1" anchor="ctr">
              <a:noAutofit/>
            </a:bodyPr>
            <a:lstStyle/>
            <a:p>
              <a:pPr algn="ctr" defTabSz="914400">
                <a:defRPr sz="3600">
                  <a:solidFill>
                    <a:srgbClr val="FFFFFF"/>
                  </a:solidFill>
                </a:defRPr>
              </a:pPr>
              <a:endParaRPr sz="1800">
                <a:latin typeface="Arial" panose="020B0604020202090204" pitchFamily="34" charset="0"/>
                <a:cs typeface="Arial" panose="020B0604020202090204" pitchFamily="34" charset="0"/>
              </a:endParaRPr>
            </a:p>
          </p:txBody>
        </p:sp>
        <p:sp>
          <p:nvSpPr>
            <p:cNvPr id="28" name="Google Shape;2252;p258"/>
            <p:cNvSpPr/>
            <p:nvPr/>
          </p:nvSpPr>
          <p:spPr>
            <a:xfrm>
              <a:off x="11365100" y="2087634"/>
              <a:ext cx="1230561"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cap="flat">
              <a:noFill/>
              <a:prstDash val="solid"/>
              <a:miter lim="800000"/>
            </a:ln>
            <a:effectLst/>
          </p:spPr>
          <p:txBody>
            <a:bodyPr wrap="square" lIns="91439" tIns="91439" rIns="91439" bIns="91439" numCol="1" anchor="ctr">
              <a:noAutofit/>
            </a:bodyPr>
            <a:lstStyle/>
            <a:p>
              <a:endParaRPr sz="900">
                <a:latin typeface="Arial" panose="020B0604020202090204" pitchFamily="34" charset="0"/>
                <a:cs typeface="Arial" panose="020B0604020202090204" pitchFamily="34" charset="0"/>
              </a:endParaRPr>
            </a:p>
          </p:txBody>
        </p:sp>
        <p:sp>
          <p:nvSpPr>
            <p:cNvPr id="29" name="Google Shape;2254;p258"/>
            <p:cNvSpPr/>
            <p:nvPr/>
          </p:nvSpPr>
          <p:spPr>
            <a:xfrm>
              <a:off x="19043974"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sp>
          <p:nvSpPr>
            <p:cNvPr id="30" name="Google Shape;2256;p258"/>
            <p:cNvSpPr/>
            <p:nvPr/>
          </p:nvSpPr>
          <p:spPr>
            <a:xfrm>
              <a:off x="3485922" y="1880756"/>
              <a:ext cx="1230560" cy="839013"/>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2"/>
            </a:solidFill>
            <a:ln w="12700" cap="flat">
              <a:noFill/>
              <a:miter lim="400000"/>
            </a:ln>
            <a:effectLst/>
          </p:spPr>
          <p:txBody>
            <a:bodyPr wrap="square" lIns="91439" tIns="91439" rIns="91439" bIns="91439" numCol="1" anchor="ctr">
              <a:noAutofit/>
            </a:bodyPr>
            <a:lstStyle/>
            <a:p>
              <a:pPr defTabSz="914400">
                <a:defRPr sz="3600"/>
              </a:pPr>
              <a:endParaRPr sz="1800">
                <a:latin typeface="Arial" panose="020B0604020202090204" pitchFamily="34" charset="0"/>
                <a:cs typeface="Arial" panose="020B0604020202090204" pitchFamily="34" charset="0"/>
              </a:endParaRPr>
            </a:p>
          </p:txBody>
        </p:sp>
      </p:grpSp>
      <p:sp>
        <p:nvSpPr>
          <p:cNvPr id="31" name="Text Placeholder 15"/>
          <p:cNvSpPr>
            <a:spLocks noGrp="1"/>
          </p:cNvSpPr>
          <p:nvPr>
            <p:ph type="body" sz="quarter" idx="10" hasCustomPrompt="1"/>
          </p:nvPr>
        </p:nvSpPr>
        <p:spPr>
          <a:xfrm>
            <a:off x="551533"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a:t>
            </a:r>
            <a:endParaRPr lang="en-US"/>
          </a:p>
        </p:txBody>
      </p:sp>
      <p:sp>
        <p:nvSpPr>
          <p:cNvPr id="32" name="Text Placeholder 15"/>
          <p:cNvSpPr>
            <a:spLocks noGrp="1"/>
          </p:cNvSpPr>
          <p:nvPr>
            <p:ph type="body" sz="quarter" idx="11" hasCustomPrompt="1"/>
          </p:nvPr>
        </p:nvSpPr>
        <p:spPr>
          <a:xfrm>
            <a:off x="8333709" y="2929483"/>
            <a:ext cx="3202255" cy="1520825"/>
          </a:xfrm>
          <a:prstGeom prst="rect">
            <a:avLst/>
          </a:prstGeom>
        </p:spPr>
        <p:txBody>
          <a:bodyPr/>
          <a:lstStyle>
            <a:lvl1pPr marL="0" indent="0" algn="ctr">
              <a:lnSpc>
                <a:spcPct val="100000"/>
              </a:lnSpc>
              <a:buFont typeface="Arial" panose="020B0604020202090204" pitchFamily="34" charset="0"/>
              <a:buNone/>
              <a:defRPr sz="1400">
                <a:latin typeface="Arial" panose="020B0604020202090204" pitchFamily="34" charset="0"/>
                <a:cs typeface="Arial" panose="020B0604020202090204" pitchFamily="34" charset="0"/>
              </a:defRPr>
            </a:lvl1pPr>
            <a:lvl2pPr marL="254000" indent="0">
              <a:buFont typeface="Arial" panose="020B0604020202090204" pitchFamily="34" charset="0"/>
              <a:buNone/>
              <a:defRPr sz="1400"/>
            </a:lvl2pPr>
            <a:lvl3pPr marL="508000" indent="0">
              <a:buFont typeface="Arial" panose="020B0604020202090204" pitchFamily="34" charset="0"/>
              <a:buNone/>
              <a:defRPr sz="1400"/>
            </a:lvl3pPr>
            <a:lvl4pPr marL="761365" indent="0">
              <a:buFont typeface="Arial" panose="020B0604020202090204" pitchFamily="34" charset="0"/>
              <a:buNone/>
              <a:defRPr sz="1400"/>
            </a:lvl4pPr>
            <a:lvl5pPr marL="1015365" indent="0">
              <a:buFont typeface="Arial" panose="020B0604020202090204" pitchFamily="34" charset="0"/>
              <a:buNone/>
              <a:defRPr sz="1400"/>
            </a:lvl5pPr>
          </a:lstStyle>
          <a:p>
            <a:r>
              <a:rPr lang="en-US"/>
              <a:t>Apparently we had reached a great height in the atmosphere, for the sky was a dead black, and the stars had ceased to twinkle. By the same illusion which lifts the horizon of the sea to the level of the spectator on a hillside.</a:t>
            </a:r>
            <a:endParaRPr lang="en-US"/>
          </a:p>
        </p:txBody>
      </p:sp>
      <p:sp>
        <p:nvSpPr>
          <p:cNvPr id="33" name="Text Placeholder 25"/>
          <p:cNvSpPr>
            <a:spLocks noGrp="1"/>
          </p:cNvSpPr>
          <p:nvPr>
            <p:ph type="body" sz="quarter" idx="13" hasCustomPrompt="1"/>
          </p:nvPr>
        </p:nvSpPr>
        <p:spPr>
          <a:xfrm>
            <a:off x="4452407" y="2929483"/>
            <a:ext cx="3257047" cy="1721644"/>
          </a:xfrm>
          <a:prstGeom prst="rect">
            <a:avLst/>
          </a:prstGeom>
        </p:spPr>
        <p:txBody>
          <a:bodyPr/>
          <a:lstStyle>
            <a:lvl1pPr marL="0" indent="0" algn="ctr"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33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lgn="ctr">
              <a:buNone/>
              <a:defRPr sz="1400">
                <a:solidFill>
                  <a:schemeClr val="bg1"/>
                </a:solidFill>
              </a:defRPr>
            </a:lvl2pPr>
            <a:lvl3pPr marL="508000" indent="0" algn="ctr">
              <a:buNone/>
              <a:defRPr sz="1400">
                <a:solidFill>
                  <a:schemeClr val="bg1"/>
                </a:solidFill>
              </a:defRPr>
            </a:lvl3pPr>
            <a:lvl4pPr marL="761365" indent="0" algn="ctr">
              <a:buNone/>
              <a:defRPr sz="1400">
                <a:solidFill>
                  <a:schemeClr val="bg1"/>
                </a:solidFill>
              </a:defRPr>
            </a:lvl4pPr>
            <a:lvl5pPr marL="1015365" indent="0" algn="ctr">
              <a:buNone/>
              <a:defRPr sz="1400">
                <a:solidFill>
                  <a:schemeClr val="bg1"/>
                </a:solidFill>
              </a:defRPr>
            </a:lvl5pPr>
          </a:lstStyle>
          <a:p>
            <a:pPr algn="ctr"/>
            <a:r>
              <a:rPr lang="en-US" sz="1400">
                <a:solidFill>
                  <a:schemeClr val="bg1"/>
                </a:solidFill>
              </a:rPr>
              <a:t>Apparently we had reached a great height in the atmosphere, for the sky was a dead black, and the stars had ceased to twinkle. By the same illusion which lifts the horizon of the sea to the level of the spectator on a hillside, the sable cloud beneath.</a:t>
            </a:r>
            <a:endParaRPr lang="en-US" sz="1400">
              <a:solidFill>
                <a:schemeClr val="bg1"/>
              </a:solidFill>
            </a:endParaRPr>
          </a:p>
        </p:txBody>
      </p:sp>
      <p:pic>
        <p:nvPicPr>
          <p:cNvPr id="34" name="Picture 33"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Timeline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033963" y="1414699"/>
            <a:ext cx="4063308" cy="4063308"/>
          </a:xfrm>
          <a:prstGeom prst="ellipse">
            <a:avLst/>
          </a:prstGeom>
          <a:solidFill>
            <a:schemeClr val="accent3"/>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4" name="Google Shape;98;p18"/>
          <p:cNvSpPr/>
          <p:nvPr userDrawn="1"/>
        </p:nvSpPr>
        <p:spPr>
          <a:xfrm>
            <a:off x="6748899" y="1414699"/>
            <a:ext cx="4063308" cy="4063308"/>
          </a:xfrm>
          <a:prstGeom prst="ellipse">
            <a:avLst/>
          </a:prstGeom>
          <a:solidFill>
            <a:schemeClr val="accent3">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16" name="Google Shape;99;p18"/>
          <p:cNvSpPr/>
          <p:nvPr userDrawn="1"/>
        </p:nvSpPr>
        <p:spPr>
          <a:xfrm>
            <a:off x="11536431"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2" name="Google Shape;99;p18"/>
          <p:cNvSpPr/>
          <p:nvPr userDrawn="1"/>
        </p:nvSpPr>
        <p:spPr>
          <a:xfrm>
            <a:off x="-2766046" y="1401158"/>
            <a:ext cx="4063308" cy="4063308"/>
          </a:xfrm>
          <a:prstGeom prst="ellipse">
            <a:avLst/>
          </a:prstGeom>
          <a:solidFill>
            <a:schemeClr val="accent1">
              <a:alpha val="29802"/>
            </a:schemeClr>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3" name="Text Placeholder 8"/>
          <p:cNvSpPr>
            <a:spLocks noGrp="1"/>
          </p:cNvSpPr>
          <p:nvPr>
            <p:ph type="body" sz="quarter" idx="10" hasCustomPrompt="1"/>
          </p:nvPr>
        </p:nvSpPr>
        <p:spPr>
          <a:xfrm>
            <a:off x="2730074" y="2435008"/>
            <a:ext cx="2934132" cy="1204344"/>
          </a:xfrm>
          <a:prstGeom prst="rect">
            <a:avLst/>
          </a:prstGeom>
        </p:spPr>
        <p:txBody>
          <a:bodyPr/>
          <a:lstStyle>
            <a:lvl1pPr marL="0" indent="0">
              <a:buNone/>
              <a:defRPr sz="2135">
                <a:solidFill>
                  <a:schemeClr val="bg1"/>
                </a:solidFill>
              </a:defRPr>
            </a:lvl1pPr>
            <a:lvl2pPr marL="254000" indent="0">
              <a:buNone/>
              <a:defRPr>
                <a:solidFill>
                  <a:schemeClr val="bg1"/>
                </a:solidFill>
              </a:defRPr>
            </a:lvl2pPr>
            <a:lvl3pPr marL="508000" indent="0">
              <a:buNone/>
              <a:defRPr>
                <a:solidFill>
                  <a:schemeClr val="bg1"/>
                </a:solidFill>
              </a:defRPr>
            </a:lvl3pPr>
            <a:lvl4pPr marL="761365" indent="0">
              <a:buNone/>
              <a:defRPr>
                <a:solidFill>
                  <a:schemeClr val="bg1"/>
                </a:solidFill>
              </a:defRPr>
            </a:lvl4pPr>
            <a:lvl5pPr marL="1015365" indent="0">
              <a:buNone/>
              <a:defRPr>
                <a:solidFill>
                  <a:schemeClr val="bg1"/>
                </a:solidFill>
              </a:defRPr>
            </a:lvl5pPr>
          </a:lstStyle>
          <a:p>
            <a:r>
              <a:rPr lang="en-US"/>
              <a:t>“Almost before we knew it, we had left the ground.”</a:t>
            </a:r>
            <a:endParaRPr lang="en-US"/>
          </a:p>
        </p:txBody>
      </p:sp>
      <p:sp>
        <p:nvSpPr>
          <p:cNvPr id="24" name="Text Placeholder 10"/>
          <p:cNvSpPr>
            <a:spLocks noGrp="1"/>
          </p:cNvSpPr>
          <p:nvPr>
            <p:ph type="body" sz="quarter" idx="11" hasCustomPrompt="1"/>
          </p:nvPr>
        </p:nvSpPr>
        <p:spPr>
          <a:xfrm>
            <a:off x="2731415" y="4233397"/>
            <a:ext cx="2809081" cy="351631"/>
          </a:xfrm>
          <a:prstGeom prst="rect">
            <a:avLst/>
          </a:prstGeom>
        </p:spPr>
        <p:txBody>
          <a:bodyPr/>
          <a:lstStyle>
            <a:lvl1pPr marL="0" indent="0" algn="ctr">
              <a:buNone/>
              <a:defRPr sz="1400" b="1">
                <a:solidFill>
                  <a:schemeClr val="bg1"/>
                </a:solidFill>
              </a:defRPr>
            </a:lvl1pPr>
            <a:lvl2pPr algn="ctr">
              <a:defRPr sz="1200" b="1">
                <a:solidFill>
                  <a:schemeClr val="bg1"/>
                </a:solidFill>
              </a:defRPr>
            </a:lvl2pPr>
            <a:lvl3pPr algn="ctr">
              <a:defRPr sz="1200" b="1">
                <a:solidFill>
                  <a:schemeClr val="bg1"/>
                </a:solidFill>
              </a:defRPr>
            </a:lvl3pPr>
            <a:lvl4pPr algn="ctr">
              <a:defRPr sz="1200" b="1">
                <a:solidFill>
                  <a:schemeClr val="bg1"/>
                </a:solidFill>
              </a:defRPr>
            </a:lvl4pPr>
            <a:lvl5pPr algn="ctr">
              <a:defRPr sz="1200" b="1">
                <a:solidFill>
                  <a:schemeClr val="bg1"/>
                </a:solidFill>
              </a:defRPr>
            </a:lvl5pPr>
          </a:lstStyle>
          <a:p>
            <a:pPr lvl="0"/>
            <a:r>
              <a:rPr lang="en-US"/>
              <a:t>- QUOTED PERSON</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Timelin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pic>
        <p:nvPicPr>
          <p:cNvPr id="19" name="Google Shape;2028;p246" descr="Google Shape;2028;p246"/>
          <p:cNvPicPr>
            <a:picLocks noChangeAspect="1"/>
          </p:cNvPicPr>
          <p:nvPr userDrawn="1"/>
        </p:nvPicPr>
        <p:blipFill>
          <a:blip r:embed="rId2"/>
          <a:stretch>
            <a:fillRect/>
          </a:stretch>
        </p:blipFill>
        <p:spPr>
          <a:xfrm>
            <a:off x="10392073" y="184404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21" name="Google Shape;2034;p246"/>
          <p:cNvSpPr/>
          <p:nvPr userDrawn="1"/>
        </p:nvSpPr>
        <p:spPr>
          <a:xfrm>
            <a:off x="10133244"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99;p18"/>
          <p:cNvSpPr/>
          <p:nvPr/>
        </p:nvSpPr>
        <p:spPr>
          <a:xfrm>
            <a:off x="6821335"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4" name="Google Shape;2044;p247"/>
          <p:cNvSpPr/>
          <p:nvPr/>
        </p:nvSpPr>
        <p:spPr>
          <a:xfrm>
            <a:off x="715042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26" name="Text Placeholder 13"/>
          <p:cNvSpPr>
            <a:spLocks noGrp="1"/>
          </p:cNvSpPr>
          <p:nvPr userDrawn="1">
            <p:ph type="body" sz="quarter" idx="16" hasCustomPrompt="1"/>
          </p:nvPr>
        </p:nvSpPr>
        <p:spPr>
          <a:xfrm>
            <a:off x="7887489" y="2687271"/>
            <a:ext cx="1042691" cy="206327"/>
          </a:xfrm>
          <a:prstGeom prst="rect">
            <a:avLst/>
          </a:prstGeom>
        </p:spPr>
        <p:txBody>
          <a:bodyPr anchor="ctr"/>
          <a:lstStyle>
            <a:lvl1pPr marL="0" indent="0" algn="ctr">
              <a:lnSpc>
                <a:spcPct val="100000"/>
              </a:lnSpc>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28" name="Text Placeholder 19"/>
          <p:cNvSpPr>
            <a:spLocks noGrp="1"/>
          </p:cNvSpPr>
          <p:nvPr userDrawn="1">
            <p:ph type="body" sz="quarter" idx="17" hasCustomPrompt="1"/>
          </p:nvPr>
        </p:nvSpPr>
        <p:spPr>
          <a:xfrm>
            <a:off x="732642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2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_Timeline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3" name="Freeform: Shape 32"/>
          <p:cNvSpPr/>
          <p:nvPr userDrawn="1"/>
        </p:nvSpPr>
        <p:spPr>
          <a:xfrm>
            <a:off x="2571713" y="-409463"/>
            <a:ext cx="9620283" cy="6924563"/>
          </a:xfrm>
          <a:custGeom>
            <a:avLst/>
            <a:gdLst>
              <a:gd name="connsiteX0" fmla="*/ 5894809 w 7215212"/>
              <a:gd name="connsiteY0" fmla="*/ 0 h 5193422"/>
              <a:gd name="connsiteX1" fmla="*/ 7092652 w 7215212"/>
              <a:gd name="connsiteY1" fmla="*/ 120753 h 5193422"/>
              <a:gd name="connsiteX2" fmla="*/ 7215212 w 7215212"/>
              <a:gd name="connsiteY2" fmla="*/ 149040 h 5193422"/>
              <a:gd name="connsiteX3" fmla="*/ 7215212 w 7215212"/>
              <a:gd name="connsiteY3" fmla="*/ 5193422 h 5193422"/>
              <a:gd name="connsiteX4" fmla="*/ 0 w 7215212"/>
              <a:gd name="connsiteY4" fmla="*/ 5193422 h 5193422"/>
              <a:gd name="connsiteX5" fmla="*/ 19693 w 7215212"/>
              <a:gd name="connsiteY5" fmla="*/ 5038448 h 5193422"/>
              <a:gd name="connsiteX6" fmla="*/ 5894809 w 7215212"/>
              <a:gd name="connsiteY6" fmla="*/ 0 h 51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5212" h="5193422">
                <a:moveTo>
                  <a:pt x="5894809" y="0"/>
                </a:moveTo>
                <a:cubicBezTo>
                  <a:pt x="6305129" y="0"/>
                  <a:pt x="6705738" y="41579"/>
                  <a:pt x="7092652" y="120753"/>
                </a:cubicBezTo>
                <a:lnTo>
                  <a:pt x="7215212" y="149040"/>
                </a:lnTo>
                <a:lnTo>
                  <a:pt x="7215212" y="5193422"/>
                </a:lnTo>
                <a:lnTo>
                  <a:pt x="0" y="5193422"/>
                </a:lnTo>
                <a:lnTo>
                  <a:pt x="19693" y="5038448"/>
                </a:lnTo>
                <a:cubicBezTo>
                  <a:pt x="455617" y="2185483"/>
                  <a:pt x="2919989" y="0"/>
                  <a:pt x="5894809" y="0"/>
                </a:cubicBezTo>
                <a:close/>
              </a:path>
            </a:pathLst>
          </a:custGeom>
          <a:solidFill>
            <a:schemeClr val="tx1"/>
          </a:solidFill>
          <a:ln w="12700">
            <a:noFill/>
            <a:miter lim="400000"/>
          </a:ln>
          <a:effectLst/>
        </p:spPr>
        <p:txBody>
          <a:bodyPr wrap="square" lIns="36576" tIns="36576" rIns="36576" bIns="36576" anchor="ctr">
            <a:noAutofit/>
          </a:bodyPr>
          <a:lstStyle/>
          <a:p>
            <a:pPr lvl="0"/>
            <a:endParaRPr sz="1700">
              <a:latin typeface="Arial" panose="020B0604020202090204" pitchFamily="34" charset="0"/>
              <a:cs typeface="Arial" panose="020B0604020202090204" pitchFamily="34" charset="0"/>
            </a:endParaRPr>
          </a:p>
        </p:txBody>
      </p:sp>
      <p:pic>
        <p:nvPicPr>
          <p:cNvPr id="37" name="scott-webb-fTEFBwIELQ0-unsplash.jpg" descr="scott-webb-fTEFBwIELQ0-unsplash.jpg"/>
          <p:cNvPicPr>
            <a:picLocks noChangeAspect="1"/>
          </p:cNvPicPr>
          <p:nvPr userDrawn="1"/>
        </p:nvPicPr>
        <p:blipFill>
          <a:blip r:embed="rId2" cstate="print"/>
          <a:srcRect/>
          <a:stretch>
            <a:fillRect/>
          </a:stretch>
        </p:blipFill>
        <p:spPr>
          <a:xfrm>
            <a:off x="6347353" y="1846609"/>
            <a:ext cx="3169920" cy="316989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ln w="12700">
            <a:miter lim="400000"/>
            <a:headEnd/>
            <a:tailEnd/>
          </a:ln>
        </p:spPr>
      </p:pic>
      <p:pic>
        <p:nvPicPr>
          <p:cNvPr id="44" name="Google Shape;2028;p246" descr="Google Shape;2028;p246"/>
          <p:cNvPicPr>
            <a:picLocks noChangeAspect="1"/>
          </p:cNvPicPr>
          <p:nvPr userDrawn="1"/>
        </p:nvPicPr>
        <p:blipFill>
          <a:blip r:embed="rId3"/>
          <a:stretch>
            <a:fillRect/>
          </a:stretch>
        </p:blipFill>
        <p:spPr>
          <a:xfrm>
            <a:off x="1001998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pic>
        <p:nvPicPr>
          <p:cNvPr id="54" name="Google Shape;2028;p246" descr="Google Shape;2028;p246"/>
          <p:cNvPicPr>
            <a:picLocks noChangeAspect="1"/>
          </p:cNvPicPr>
          <p:nvPr userDrawn="1"/>
        </p:nvPicPr>
        <p:blipFill>
          <a:blip r:embed="rId3"/>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6" name="Google Shape;2034;p246"/>
          <p:cNvSpPr/>
          <p:nvPr userDrawn="1"/>
        </p:nvSpPr>
        <p:spPr>
          <a:xfrm>
            <a:off x="9707667"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tx2"/>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35" name="Picture 34"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Timeline_4">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Google Shape;145;p26"/>
          <p:cNvSpPr/>
          <p:nvPr userDrawn="1"/>
        </p:nvSpPr>
        <p:spPr>
          <a:xfrm>
            <a:off x="-7691444" y="-9334500"/>
            <a:ext cx="15849600" cy="15849600"/>
          </a:xfrm>
          <a:prstGeom prst="ellipse">
            <a:avLst/>
          </a:prstGeom>
          <a:solidFill>
            <a:schemeClr val="tx1"/>
          </a:solidFill>
          <a:ln w="12700">
            <a:noFill/>
            <a:miter lim="400000"/>
          </a:ln>
          <a:effectLst/>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0" name="Google Shape;99;p18"/>
          <p:cNvSpPr/>
          <p:nvPr userDrawn="1"/>
        </p:nvSpPr>
        <p:spPr>
          <a:xfrm>
            <a:off x="6342273"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54" name="Google Shape;2028;p246" descr="Google Shape;2028;p246"/>
          <p:cNvPicPr>
            <a:picLocks noChangeAspect="1"/>
          </p:cNvPicPr>
          <p:nvPr userDrawn="1"/>
        </p:nvPicPr>
        <p:blipFill>
          <a:blip r:embed="rId2"/>
          <a:stretch>
            <a:fillRect/>
          </a:stretch>
        </p:blipFill>
        <p:spPr>
          <a:xfrm>
            <a:off x="-997900" y="1846580"/>
            <a:ext cx="3169920" cy="316992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4835"/>
                  <a:pt x="0" y="10799"/>
                </a:cubicBezTo>
                <a:cubicBezTo>
                  <a:pt x="0" y="16764"/>
                  <a:pt x="4835" y="21600"/>
                  <a:pt x="10799" y="21600"/>
                </a:cubicBezTo>
                <a:cubicBezTo>
                  <a:pt x="16764" y="21600"/>
                  <a:pt x="21600" y="16764"/>
                  <a:pt x="21600" y="10799"/>
                </a:cubicBezTo>
                <a:cubicBezTo>
                  <a:pt x="21600" y="4835"/>
                  <a:pt x="16764" y="0"/>
                  <a:pt x="10799" y="0"/>
                </a:cubicBezTo>
                <a:close/>
              </a:path>
            </a:pathLst>
          </a:custGeom>
          <a:solidFill>
            <a:schemeClr val="accent1"/>
          </a:solidFill>
          <a:ln w="12700">
            <a:miter lim="400000"/>
            <a:headEnd/>
            <a:tailEnd/>
          </a:ln>
        </p:spPr>
      </p:pic>
      <p:sp>
        <p:nvSpPr>
          <p:cNvPr id="57" name="Google Shape;2034;p246"/>
          <p:cNvSpPr/>
          <p:nvPr userDrawn="1"/>
        </p:nvSpPr>
        <p:spPr>
          <a:xfrm>
            <a:off x="6035040" y="3368040"/>
            <a:ext cx="121920" cy="121920"/>
          </a:xfrm>
          <a:prstGeom prst="ellipse">
            <a:avLst/>
          </a:prstGeom>
          <a:solidFill>
            <a:schemeClr val="bg1"/>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58" name="Google Shape;2034;p246"/>
          <p:cNvSpPr/>
          <p:nvPr userDrawn="1"/>
        </p:nvSpPr>
        <p:spPr>
          <a:xfrm>
            <a:off x="2362413" y="3368040"/>
            <a:ext cx="121920" cy="121920"/>
          </a:xfrm>
          <a:prstGeom prst="ellipse">
            <a:avLst/>
          </a:prstGeom>
          <a:solidFill>
            <a:schemeClr val="bg1"/>
          </a:solidFill>
          <a:ln w="12700">
            <a:miter lim="400000"/>
          </a:ln>
        </p:spPr>
        <p:txBody>
          <a:bodyPr tIns="45720" bIns="45720" anchor="ctr"/>
          <a:lstStyle/>
          <a:p>
            <a:pPr lvl="0" algn="ctr" defTabSz="914400"/>
            <a:endParaRPr sz="1800">
              <a:solidFill>
                <a:srgbClr val="FFFFFF"/>
              </a:solidFill>
              <a:latin typeface="Arial" panose="020B0604020202090204" pitchFamily="34" charset="0"/>
              <a:cs typeface="Arial" panose="020B0604020202090204" pitchFamily="34" charset="0"/>
            </a:endParaRPr>
          </a:p>
        </p:txBody>
      </p:sp>
      <p:sp>
        <p:nvSpPr>
          <p:cNvPr id="63" name="Google Shape;99;p18"/>
          <p:cNvSpPr/>
          <p:nvPr userDrawn="1"/>
        </p:nvSpPr>
        <p:spPr>
          <a:xfrm>
            <a:off x="2683471" y="1841500"/>
            <a:ext cx="3175000" cy="3175000"/>
          </a:xfrm>
          <a:prstGeom prst="ellipse">
            <a:avLst/>
          </a:prstGeom>
          <a:solidFill>
            <a:schemeClr val="bg2">
              <a:lumMod val="90000"/>
            </a:schemeClr>
          </a:solidFill>
          <a:ln w="12700" cap="flat">
            <a:noFill/>
            <a:miter lim="400000"/>
          </a:ln>
          <a:effectLst/>
        </p:spPr>
        <p:txBody>
          <a:bodyPr wrap="square" lIns="97535" tIns="97535" rIns="97535" bIns="97535" numCol="1" anchor="ctr">
            <a:noAutofit/>
          </a:bodyPr>
          <a:lstStyle/>
          <a:p>
            <a:pP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sp>
        <p:nvSpPr>
          <p:cNvPr id="64" name="Google Shape;2044;p247"/>
          <p:cNvSpPr/>
          <p:nvPr userDrawn="1"/>
        </p:nvSpPr>
        <p:spPr>
          <a:xfrm>
            <a:off x="3012565"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5" name="Text Placeholder 13"/>
          <p:cNvSpPr>
            <a:spLocks noGrp="1"/>
          </p:cNvSpPr>
          <p:nvPr>
            <p:ph type="body" sz="quarter" idx="20" hasCustomPrompt="1"/>
          </p:nvPr>
        </p:nvSpPr>
        <p:spPr>
          <a:xfrm>
            <a:off x="3749625"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2020</a:t>
            </a:r>
            <a:endParaRPr lang="en-US"/>
          </a:p>
        </p:txBody>
      </p:sp>
      <p:sp>
        <p:nvSpPr>
          <p:cNvPr id="66" name="Text Placeholder 19"/>
          <p:cNvSpPr>
            <a:spLocks noGrp="1"/>
          </p:cNvSpPr>
          <p:nvPr>
            <p:ph type="body" sz="quarter" idx="21" hasCustomPrompt="1"/>
          </p:nvPr>
        </p:nvSpPr>
        <p:spPr>
          <a:xfrm>
            <a:off x="3188557"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sp>
        <p:nvSpPr>
          <p:cNvPr id="67" name="Google Shape;2044;p247"/>
          <p:cNvSpPr/>
          <p:nvPr userDrawn="1"/>
        </p:nvSpPr>
        <p:spPr>
          <a:xfrm>
            <a:off x="6673909" y="2170596"/>
            <a:ext cx="2516811" cy="2516811"/>
          </a:xfrm>
          <a:prstGeom prst="ellipse">
            <a:avLst/>
          </a:prstGeom>
          <a:solidFill>
            <a:srgbClr val="FFFFFF"/>
          </a:solidFill>
          <a:ln w="12700" cap="flat">
            <a:noFill/>
            <a:miter lim="400000"/>
          </a:ln>
          <a:effectLst/>
        </p:spPr>
        <p:txBody>
          <a:bodyPr wrap="square" lIns="97535" tIns="97535" rIns="97535" bIns="97535" numCol="1" anchor="ctr">
            <a:noAutofit/>
          </a:bodyPr>
          <a:lstStyle/>
          <a:p>
            <a:pPr algn="ctr">
              <a:defRPr sz="3400">
                <a:solidFill>
                  <a:srgbClr val="FFFFFF"/>
                </a:solidFill>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68" name="Text Placeholder 13"/>
          <p:cNvSpPr>
            <a:spLocks noGrp="1"/>
          </p:cNvSpPr>
          <p:nvPr>
            <p:ph type="body" sz="quarter" idx="22" hasCustomPrompt="1"/>
          </p:nvPr>
        </p:nvSpPr>
        <p:spPr>
          <a:xfrm>
            <a:off x="7410969" y="2687271"/>
            <a:ext cx="1042691" cy="206327"/>
          </a:xfrm>
          <a:prstGeom prst="rect">
            <a:avLst/>
          </a:prstGeom>
        </p:spPr>
        <p:txBody>
          <a:bodyPr anchor="ctr"/>
          <a:lstStyle>
            <a:lvl1pPr marL="0" indent="0" algn="ctr">
              <a:buNone/>
              <a:defRPr sz="21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2021</a:t>
            </a:r>
            <a:endParaRPr lang="en-US"/>
          </a:p>
        </p:txBody>
      </p:sp>
      <p:sp>
        <p:nvSpPr>
          <p:cNvPr id="69" name="Text Placeholder 19"/>
          <p:cNvSpPr>
            <a:spLocks noGrp="1"/>
          </p:cNvSpPr>
          <p:nvPr>
            <p:ph type="body" sz="quarter" idx="23" hasCustomPrompt="1"/>
          </p:nvPr>
        </p:nvSpPr>
        <p:spPr>
          <a:xfrm>
            <a:off x="6849901" y="3222691"/>
            <a:ext cx="2164827" cy="691236"/>
          </a:xfrm>
          <a:prstGeom prst="rect">
            <a:avLst/>
          </a:prstGeom>
        </p:spPr>
        <p:txBody>
          <a:bodyPr/>
          <a:lstStyle>
            <a:lvl1pPr marL="0" indent="0" algn="ctr">
              <a:lnSpc>
                <a:spcPct val="100000"/>
              </a:lnSpc>
              <a:buNone/>
              <a:defRPr sz="1000">
                <a:latin typeface="Arial" panose="020B0604020202090204" pitchFamily="34" charset="0"/>
                <a:cs typeface="Arial" panose="020B0604020202090204" pitchFamily="34" charset="0"/>
              </a:defRPr>
            </a:lvl1pPr>
            <a:lvl2pPr marL="254000" indent="0" algn="ctr">
              <a:buNone/>
              <a:defRPr sz="1000">
                <a:latin typeface="Arial" panose="020B0604020202090204" pitchFamily="34" charset="0"/>
                <a:cs typeface="Arial" panose="020B0604020202090204" pitchFamily="34" charset="0"/>
              </a:defRPr>
            </a:lvl2pPr>
            <a:lvl3pPr marL="508000" indent="0" algn="ctr">
              <a:buNone/>
              <a:defRPr sz="1000">
                <a:latin typeface="Arial" panose="020B0604020202090204" pitchFamily="34" charset="0"/>
                <a:cs typeface="Arial" panose="020B0604020202090204" pitchFamily="34" charset="0"/>
              </a:defRPr>
            </a:lvl3pPr>
            <a:lvl4pPr marL="761365" indent="0" algn="ctr">
              <a:buNone/>
              <a:defRPr sz="1000">
                <a:latin typeface="Arial" panose="020B0604020202090204" pitchFamily="34" charset="0"/>
                <a:cs typeface="Arial" panose="020B0604020202090204" pitchFamily="34" charset="0"/>
              </a:defRPr>
            </a:lvl4pPr>
            <a:lvl5pPr marL="1015365" indent="0" algn="ctr">
              <a:buNone/>
              <a:defRPr sz="1000">
                <a:latin typeface="Arial" panose="020B0604020202090204" pitchFamily="34" charset="0"/>
                <a:cs typeface="Arial" panose="020B0604020202090204" pitchFamily="34" charset="0"/>
              </a:defRPr>
            </a:lvl5pPr>
          </a:lstStyle>
          <a:p>
            <a:r>
              <a:rPr lang="en-US"/>
              <a:t>A peep at some distant orb has power to raise and purify </a:t>
            </a:r>
            <a:br>
              <a:rPr lang="en-US"/>
            </a:br>
            <a:r>
              <a:rPr lang="en-US"/>
              <a:t>our thoughts like a strain of </a:t>
            </a:r>
            <a:br>
              <a:rPr lang="en-US"/>
            </a:br>
            <a:r>
              <a:rPr lang="en-US"/>
              <a:t>sacred music.</a:t>
            </a:r>
            <a:endParaRPr lang="en-US"/>
          </a:p>
        </p:txBody>
      </p:sp>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2_Timeline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6" name="Google Shape;2075;p249"/>
          <p:cNvSpPr/>
          <p:nvPr userDrawn="1"/>
        </p:nvSpPr>
        <p:spPr>
          <a:xfrm>
            <a:off x="4320208" y="1653208"/>
            <a:ext cx="3551584" cy="3551584"/>
          </a:xfrm>
          <a:prstGeom prst="ellipse">
            <a:avLst/>
          </a:prstGeom>
          <a:solidFill>
            <a:srgbClr val="C8D6E4">
              <a:alpha val="70000"/>
            </a:srgb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pic>
        <p:nvPicPr>
          <p:cNvPr id="30" name="image71.jpeg" descr="image71.jpeg"/>
          <p:cNvPicPr>
            <a:picLocks noChangeAspect="1"/>
          </p:cNvPicPr>
          <p:nvPr/>
        </p:nvPicPr>
        <p:blipFill>
          <a:blip r:embed="rId2" cstate="print"/>
          <a:srcRect/>
          <a:stretch>
            <a:fillRect/>
          </a:stretch>
        </p:blipFill>
        <p:spPr>
          <a:xfrm>
            <a:off x="4846838" y="2179838"/>
            <a:ext cx="2498329" cy="24983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31" name="Google Shape;2077;p249"/>
          <p:cNvSpPr/>
          <p:nvPr userDrawn="1"/>
        </p:nvSpPr>
        <p:spPr>
          <a:xfrm flipH="1">
            <a:off x="6095999" y="4663440"/>
            <a:ext cx="0" cy="2194560"/>
          </a:xfrm>
          <a:prstGeom prst="line">
            <a:avLst/>
          </a:prstGeom>
          <a:ln w="12700">
            <a:solidFill>
              <a:schemeClr val="bg2">
                <a:lumMod val="50000"/>
              </a:schemeClr>
            </a:solidFill>
            <a:miter/>
          </a:ln>
        </p:spPr>
        <p:txBody>
          <a:bodyPr tIns="45720" bIns="45720"/>
          <a:lstStyle/>
          <a:p>
            <a:pPr defTabSz="914400">
              <a:defRPr sz="2800"/>
            </a:pPr>
            <a:endParaRPr sz="1400">
              <a:latin typeface="Arial" panose="020B0604020202090204" pitchFamily="34" charset="0"/>
              <a:cs typeface="Arial" panose="020B0604020202090204" pitchFamily="34" charset="0"/>
            </a:endParaRPr>
          </a:p>
        </p:txBody>
      </p:sp>
      <p:sp>
        <p:nvSpPr>
          <p:cNvPr id="32" name="Circle"/>
          <p:cNvSpPr/>
          <p:nvPr userDrawn="1"/>
        </p:nvSpPr>
        <p:spPr>
          <a:xfrm>
            <a:off x="4846320" y="2184400"/>
            <a:ext cx="2499360" cy="249936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33" name="Text Placeholder 12"/>
          <p:cNvSpPr>
            <a:spLocks noGrp="1"/>
          </p:cNvSpPr>
          <p:nvPr userDrawn="1">
            <p:ph type="body" sz="quarter" idx="10" hasCustomPrompt="1"/>
          </p:nvPr>
        </p:nvSpPr>
        <p:spPr>
          <a:xfrm>
            <a:off x="5029200" y="3002203"/>
            <a:ext cx="2133600" cy="853599"/>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Start </a:t>
            </a:r>
            <a:endParaRPr lang="en-US"/>
          </a:p>
          <a:p>
            <a:pPr lvl="0"/>
            <a:r>
              <a:rPr lang="en-US"/>
              <a:t>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_Timeline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2086;p250"/>
          <p:cNvSpPr/>
          <p:nvPr userDrawn="1"/>
        </p:nvSpPr>
        <p:spPr>
          <a:xfrm flipH="1">
            <a:off x="6108085" y="2"/>
            <a:ext cx="0" cy="6857999"/>
          </a:xfrm>
          <a:prstGeom prst="line">
            <a:avLst/>
          </a:prstGeom>
          <a:ln w="12700">
            <a:solidFill>
              <a:schemeClr val="bg2">
                <a:lumMod val="50000"/>
              </a:schemeClr>
            </a:solidFill>
            <a:miter/>
          </a:ln>
        </p:spPr>
        <p:txBody>
          <a:bodyPr tIns="45720" bIns="45720"/>
          <a:lstStyle/>
          <a:p>
            <a:pPr lvl="0" defTabSz="914400"/>
            <a:endParaRPr sz="1400">
              <a:latin typeface="Arial" panose="020B0604020202090204" pitchFamily="34" charset="0"/>
              <a:cs typeface="Arial" panose="020B0604020202090204" pitchFamily="34" charset="0"/>
            </a:endParaRPr>
          </a:p>
        </p:txBody>
      </p:sp>
      <p:sp>
        <p:nvSpPr>
          <p:cNvPr id="14" name="Circle"/>
          <p:cNvSpPr/>
          <p:nvPr userDrawn="1"/>
        </p:nvSpPr>
        <p:spPr>
          <a:xfrm>
            <a:off x="5669597" y="1020485"/>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16" name="Circle"/>
          <p:cNvSpPr/>
          <p:nvPr userDrawn="1"/>
        </p:nvSpPr>
        <p:spPr>
          <a:xfrm>
            <a:off x="5518505" y="3760727"/>
            <a:ext cx="1179167" cy="1179167"/>
          </a:xfrm>
          <a:prstGeom prst="ellipse">
            <a:avLst/>
          </a:prstGeom>
          <a:solidFill>
            <a:srgbClr val="FFFFFF"/>
          </a:solidFill>
          <a:ln w="101600">
            <a:solidFill>
              <a:schemeClr val="tx2"/>
            </a:solidFill>
            <a:miter/>
          </a:ln>
        </p:spPr>
        <p:txBody>
          <a:bodyPr tIns="45720" bIns="45720" anchor="ctr"/>
          <a:lstStyle/>
          <a:p>
            <a:pPr algn="ctr" defTabSz="914400">
              <a:defRPr sz="2800"/>
            </a:pPr>
            <a:endParaRPr sz="1400"/>
          </a:p>
        </p:txBody>
      </p:sp>
      <p:sp>
        <p:nvSpPr>
          <p:cNvPr id="22" name="Circle"/>
          <p:cNvSpPr/>
          <p:nvPr userDrawn="1"/>
        </p:nvSpPr>
        <p:spPr>
          <a:xfrm>
            <a:off x="5669597" y="5078012"/>
            <a:ext cx="876976" cy="876976"/>
          </a:xfrm>
          <a:prstGeom prst="ellipse">
            <a:avLst/>
          </a:prstGeom>
          <a:solidFill>
            <a:srgbClr val="FFFFFF"/>
          </a:solidFill>
          <a:ln w="101600">
            <a:solidFill>
              <a:schemeClr val="tx2"/>
            </a:solidFill>
            <a:miter/>
          </a:ln>
        </p:spPr>
        <p:txBody>
          <a:bodyPr tIns="45720" bIns="45720" anchor="ct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5391301" y="2160201"/>
            <a:ext cx="1433568" cy="1433568"/>
          </a:xfrm>
          <a:prstGeom prst="ellipse">
            <a:avLst/>
          </a:prstGeom>
          <a:solidFill>
            <a:schemeClr val="tx2"/>
          </a:solidFill>
          <a:ln w="12700">
            <a:miter lim="400000"/>
          </a:ln>
        </p:spPr>
        <p:txBody>
          <a:bodyPr tIns="45720" bIns="45720" anchor="ctr"/>
          <a:lstStyle/>
          <a:p>
            <a:pPr algn="ctr" defTabSz="914400">
              <a:defRPr sz="2800"/>
            </a:pPr>
            <a:endParaRPr sz="1400"/>
          </a:p>
        </p:txBody>
      </p:sp>
      <p:sp>
        <p:nvSpPr>
          <p:cNvPr id="24" name="Text Placeholder 17"/>
          <p:cNvSpPr>
            <a:spLocks noGrp="1"/>
          </p:cNvSpPr>
          <p:nvPr>
            <p:ph type="body" sz="quarter" idx="10" hasCustomPrompt="1"/>
          </p:nvPr>
        </p:nvSpPr>
        <p:spPr>
          <a:xfrm>
            <a:off x="2768113" y="1041911"/>
            <a:ext cx="2682240" cy="284956"/>
          </a:xfrm>
          <a:prstGeom prst="rect">
            <a:avLst/>
          </a:prstGeom>
        </p:spPr>
        <p:txBody>
          <a:bodyPr anchor="ctr"/>
          <a:lstStyle>
            <a:lvl1pPr marL="0" indent="0" algn="r">
              <a:buNone/>
              <a:defRPr sz="1600" b="1"/>
            </a:lvl1pPr>
          </a:lstStyle>
          <a:p>
            <a:pPr lvl="0"/>
            <a:r>
              <a:rPr lang="en-US"/>
              <a:t>Services</a:t>
            </a:r>
            <a:endParaRPr lang="en-US"/>
          </a:p>
        </p:txBody>
      </p:sp>
      <p:sp>
        <p:nvSpPr>
          <p:cNvPr id="26" name="Text Placeholder 19"/>
          <p:cNvSpPr>
            <a:spLocks noGrp="1"/>
          </p:cNvSpPr>
          <p:nvPr>
            <p:ph type="body" sz="quarter" idx="11" hasCustomPrompt="1"/>
          </p:nvPr>
        </p:nvSpPr>
        <p:spPr>
          <a:xfrm>
            <a:off x="2768113" y="1397697"/>
            <a:ext cx="2682240" cy="547688"/>
          </a:xfrm>
          <a:prstGeom prst="rect">
            <a:avLst/>
          </a:prstGeom>
        </p:spPr>
        <p:txBody>
          <a:bodyPr/>
          <a:lstStyle>
            <a:lvl1pPr marL="0" indent="0" algn="r">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28" name="Text Placeholder 17"/>
          <p:cNvSpPr>
            <a:spLocks noGrp="1"/>
          </p:cNvSpPr>
          <p:nvPr>
            <p:ph type="body" sz="quarter" idx="12" hasCustomPrompt="1"/>
          </p:nvPr>
        </p:nvSpPr>
        <p:spPr>
          <a:xfrm>
            <a:off x="6945339" y="2449019"/>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29" name="Text Placeholder 19"/>
          <p:cNvSpPr>
            <a:spLocks noGrp="1"/>
          </p:cNvSpPr>
          <p:nvPr>
            <p:ph type="body" sz="quarter" idx="13" hasCustomPrompt="1"/>
          </p:nvPr>
        </p:nvSpPr>
        <p:spPr>
          <a:xfrm>
            <a:off x="6945340" y="2814435"/>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0" name="Text Placeholder 17"/>
          <p:cNvSpPr>
            <a:spLocks noGrp="1"/>
          </p:cNvSpPr>
          <p:nvPr>
            <p:ph type="body" sz="quarter" idx="14" hasCustomPrompt="1"/>
          </p:nvPr>
        </p:nvSpPr>
        <p:spPr>
          <a:xfrm>
            <a:off x="6945339" y="5124986"/>
            <a:ext cx="2682240" cy="284956"/>
          </a:xfrm>
          <a:prstGeom prst="rect">
            <a:avLst/>
          </a:prstGeom>
        </p:spPr>
        <p:txBody>
          <a:bodyPr anchor="ctr"/>
          <a:lstStyle>
            <a:lvl1pPr marL="0" indent="0" algn="l">
              <a:buNone/>
              <a:defRPr sz="1600" b="1"/>
            </a:lvl1pPr>
          </a:lstStyle>
          <a:p>
            <a:pPr lvl="0"/>
            <a:r>
              <a:rPr lang="en-US"/>
              <a:t>Services</a:t>
            </a:r>
            <a:endParaRPr lang="en-US"/>
          </a:p>
        </p:txBody>
      </p:sp>
      <p:sp>
        <p:nvSpPr>
          <p:cNvPr id="31" name="Text Placeholder 19"/>
          <p:cNvSpPr>
            <a:spLocks noGrp="1"/>
          </p:cNvSpPr>
          <p:nvPr>
            <p:ph type="body" sz="quarter" idx="15" hasCustomPrompt="1"/>
          </p:nvPr>
        </p:nvSpPr>
        <p:spPr>
          <a:xfrm>
            <a:off x="6945340" y="5490400"/>
            <a:ext cx="2682240" cy="547688"/>
          </a:xfrm>
          <a:prstGeom prst="rect">
            <a:avLst/>
          </a:prstGeom>
        </p:spPr>
        <p:txBody>
          <a:bodyPr/>
          <a:lstStyle>
            <a:lvl1pPr marL="0" indent="0" algn="l">
              <a:buNone/>
              <a:defRPr sz="1200"/>
            </a:lvl1pPr>
            <a:lvl2pPr marL="254000" indent="0" algn="r">
              <a:buNone/>
              <a:defRPr sz="1200"/>
            </a:lvl2pPr>
            <a:lvl3pPr marL="508000" indent="0" algn="r">
              <a:buNone/>
              <a:defRPr sz="1200"/>
            </a:lvl3pPr>
            <a:lvl4pPr marL="761365" indent="0" algn="r">
              <a:buNone/>
              <a:defRPr sz="1200"/>
            </a:lvl4pPr>
            <a:lvl5pPr marL="1015365" indent="0" algn="r">
              <a:buNone/>
              <a:defRPr sz="1200"/>
            </a:lvl5pPr>
          </a:lstStyle>
          <a:p>
            <a:r>
              <a:rPr lang="en-US"/>
              <a:t>A peep at some distant orb has power to raise and purify our thoughts</a:t>
            </a:r>
            <a:endParaRPr lang="en-US"/>
          </a:p>
        </p:txBody>
      </p:sp>
      <p:sp>
        <p:nvSpPr>
          <p:cNvPr id="32" name="Text Placeholder 25"/>
          <p:cNvSpPr>
            <a:spLocks noGrp="1"/>
          </p:cNvSpPr>
          <p:nvPr>
            <p:ph type="body" sz="quarter" idx="16" hasCustomPrompt="1"/>
          </p:nvPr>
        </p:nvSpPr>
        <p:spPr>
          <a:xfrm>
            <a:off x="5669597" y="1374014"/>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LIVE</a:t>
            </a:r>
            <a:endParaRPr lang="en-US"/>
          </a:p>
        </p:txBody>
      </p:sp>
      <p:sp>
        <p:nvSpPr>
          <p:cNvPr id="33" name="Text Placeholder 25"/>
          <p:cNvSpPr>
            <a:spLocks noGrp="1"/>
          </p:cNvSpPr>
          <p:nvPr>
            <p:ph type="body" sz="quarter" idx="17" hasCustomPrompt="1"/>
          </p:nvPr>
        </p:nvSpPr>
        <p:spPr>
          <a:xfrm>
            <a:off x="5549388" y="2792026"/>
            <a:ext cx="1117397" cy="169924"/>
          </a:xfrm>
          <a:prstGeom prst="rect">
            <a:avLst/>
          </a:prstGeom>
        </p:spPr>
        <p:txBody>
          <a:bodyPr anchor="ctr"/>
          <a:lstStyle>
            <a:lvl1pPr marL="0" indent="0" algn="ctr">
              <a:buNone/>
              <a:defRPr sz="1200" b="1">
                <a:solidFill>
                  <a:schemeClr val="bg1"/>
                </a:solidFill>
              </a:defRPr>
            </a:lvl1pPr>
          </a:lstStyle>
          <a:p>
            <a:pPr lvl="0"/>
            <a:r>
              <a:rPr lang="en-US"/>
              <a:t>NCINO</a:t>
            </a:r>
            <a:endParaRPr lang="en-US"/>
          </a:p>
        </p:txBody>
      </p:sp>
      <p:sp>
        <p:nvSpPr>
          <p:cNvPr id="34" name="Text Placeholder 25"/>
          <p:cNvSpPr>
            <a:spLocks noGrp="1"/>
          </p:cNvSpPr>
          <p:nvPr>
            <p:ph type="body" sz="quarter" idx="18" hasCustomPrompt="1"/>
          </p:nvPr>
        </p:nvSpPr>
        <p:spPr>
          <a:xfrm>
            <a:off x="5518505" y="4265347"/>
            <a:ext cx="1179167" cy="169924"/>
          </a:xfrm>
          <a:prstGeom prst="rect">
            <a:avLst/>
          </a:prstGeom>
        </p:spPr>
        <p:txBody>
          <a:bodyPr anchor="ctr"/>
          <a:lstStyle>
            <a:lvl1pPr marL="0" indent="0" algn="ctr">
              <a:buNone/>
              <a:defRPr sz="1200" b="1">
                <a:solidFill>
                  <a:schemeClr val="bg2">
                    <a:lumMod val="10000"/>
                  </a:schemeClr>
                </a:solidFill>
              </a:defRPr>
            </a:lvl1pPr>
          </a:lstStyle>
          <a:p>
            <a:pPr lvl="0"/>
            <a:r>
              <a:rPr lang="en-US"/>
              <a:t>E-TRAN</a:t>
            </a:r>
            <a:endParaRPr lang="en-US"/>
          </a:p>
        </p:txBody>
      </p:sp>
      <p:sp>
        <p:nvSpPr>
          <p:cNvPr id="35" name="Text Placeholder 25"/>
          <p:cNvSpPr>
            <a:spLocks noGrp="1"/>
          </p:cNvSpPr>
          <p:nvPr>
            <p:ph type="body" sz="quarter" idx="19" hasCustomPrompt="1"/>
          </p:nvPr>
        </p:nvSpPr>
        <p:spPr>
          <a:xfrm>
            <a:off x="5669597" y="5431539"/>
            <a:ext cx="876976" cy="169924"/>
          </a:xfrm>
          <a:prstGeom prst="rect">
            <a:avLst/>
          </a:prstGeom>
        </p:spPr>
        <p:txBody>
          <a:bodyPr anchor="ctr"/>
          <a:lstStyle>
            <a:lvl1pPr marL="0" indent="0" algn="ctr">
              <a:buNone/>
              <a:defRPr sz="1200" b="1">
                <a:solidFill>
                  <a:schemeClr val="bg2">
                    <a:lumMod val="10000"/>
                  </a:schemeClr>
                </a:solidFill>
              </a:defRPr>
            </a:lvl1pPr>
          </a:lstStyle>
          <a:p>
            <a:pPr lvl="0"/>
            <a:r>
              <a:rPr lang="en-US"/>
              <a:t>9:00</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Arc_Turquoise">
    <p:bg>
      <p:bgPr>
        <a:solidFill>
          <a:srgbClr val="0095B7"/>
        </a:solidFill>
        <a:effectLst/>
      </p:bgPr>
    </p:bg>
    <p:spTree>
      <p:nvGrpSpPr>
        <p:cNvPr id="1" name=""/>
        <p:cNvGrpSpPr/>
        <p:nvPr/>
      </p:nvGrpSpPr>
      <p:grpSpPr>
        <a:xfrm>
          <a:off x="0" y="0"/>
          <a:ext cx="0" cy="0"/>
          <a:chOff x="0" y="0"/>
          <a:chExt cx="0" cy="0"/>
        </a:xfrm>
      </p:grpSpPr>
      <p:sp>
        <p:nvSpPr>
          <p:cNvPr id="99" name="Rectángulo 98"/>
          <p:cNvSpPr/>
          <p:nvPr userDrawn="1"/>
        </p:nvSpPr>
        <p:spPr>
          <a:xfrm rot="10800000">
            <a:off x="0" y="1885949"/>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rot="10800000">
            <a:off x="0" y="1062715"/>
            <a:ext cx="12192000" cy="1495838"/>
          </a:xfrm>
          <a:prstGeom prst="rect">
            <a:avLst/>
          </a:prstGeom>
          <a:ln w="12700">
            <a:miter lim="400000"/>
            <a:headEnd/>
            <a:tailEnd/>
          </a:ln>
        </p:spPr>
      </p:pic>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3" name="Text Placeholder 2"/>
          <p:cNvSpPr>
            <a:spLocks noGrp="1"/>
          </p:cNvSpPr>
          <p:nvPr>
            <p:ph type="body" idx="32" hasCustomPrompt="1"/>
          </p:nvPr>
        </p:nvSpPr>
        <p:spPr>
          <a:xfrm>
            <a:off x="2062427" y="419710"/>
            <a:ext cx="8067146" cy="580954"/>
          </a:xfrm>
          <a:prstGeom prst="rect">
            <a:avLst/>
          </a:prstGeom>
        </p:spPr>
        <p:txBody>
          <a:bodyPr/>
          <a:lstStyle>
            <a:lvl1pPr marL="0" indent="0" algn="ctr">
              <a:buNone/>
              <a:defRPr sz="40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Timeline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2" name="Google Shape;2107;p251"/>
          <p:cNvSpPr/>
          <p:nvPr userDrawn="1"/>
        </p:nvSpPr>
        <p:spPr>
          <a:xfrm>
            <a:off x="2743200" y="76200"/>
            <a:ext cx="6705603" cy="6705603"/>
          </a:xfrm>
          <a:prstGeom prst="ellipse">
            <a:avLst/>
          </a:prstGeom>
          <a:solidFill>
            <a:srgbClr val="C8D6E4">
              <a:alpha val="70000"/>
            </a:srgbClr>
          </a:solidFill>
          <a:ln w="12700">
            <a:miter lim="400000"/>
          </a:ln>
        </p:spPr>
        <p:txBody>
          <a:bodyPr tIns="45720" bIns="45720" anchor="ctr"/>
          <a:lstStyle/>
          <a:p>
            <a:pPr lvl="0" algn="ctr" defTabSz="914400"/>
            <a:endParaRPr sz="1800" b="0" i="0">
              <a:solidFill>
                <a:srgbClr val="FFFFFF"/>
              </a:solidFill>
              <a:latin typeface="Arial" panose="020B0604020202090204" pitchFamily="34" charset="0"/>
              <a:ea typeface="Proxima Nova Rg"/>
              <a:cs typeface="Arial" panose="020B0604020202090204" pitchFamily="34" charset="0"/>
              <a:sym typeface="Proxima Nova"/>
            </a:endParaRPr>
          </a:p>
        </p:txBody>
      </p:sp>
      <p:sp>
        <p:nvSpPr>
          <p:cNvPr id="50" name="Text Placeholder 9"/>
          <p:cNvSpPr txBox="1"/>
          <p:nvPr userDrawn="1"/>
        </p:nvSpPr>
        <p:spPr>
          <a:xfrm>
            <a:off x="4266116" y="3085277"/>
            <a:ext cx="3674997" cy="825243"/>
          </a:xfrm>
          <a:prstGeom prst="rect">
            <a:avLst/>
          </a:prstGeom>
        </p:spPr>
        <p:txBody>
          <a:bodyPr/>
          <a:lstStyle>
            <a:lvl1pPr marL="0" indent="0" algn="ctr" defTabSz="457200" rtl="0" eaLnBrk="1" latinLnBrk="0" hangingPunct="1">
              <a:lnSpc>
                <a:spcPct val="110000"/>
              </a:lnSpc>
              <a:spcBef>
                <a:spcPts val="600"/>
              </a:spcBef>
              <a:spcAft>
                <a:spcPts val="600"/>
              </a:spcAft>
              <a:buClr>
                <a:schemeClr val="tx2"/>
              </a:buClr>
              <a:buFont typeface="Arial" panose="020B0604020202090204" pitchFamily="34" charset="0"/>
              <a:buNone/>
              <a:defRPr kumimoji="0" lang="en-US" sz="1500" b="1" i="0" u="none" strike="noStrike" kern="1200" cap="none" spc="0" normalizeH="0" baseline="0" noProof="0">
                <a:ln>
                  <a:noFill/>
                </a:ln>
                <a:solidFill>
                  <a:schemeClr val="bg1"/>
                </a:solidFill>
                <a:effectLst/>
                <a:uLnTx/>
                <a:uFillTx/>
                <a:latin typeface="Arial" panose="020B0604020202090204" pitchFamily="34" charset="0"/>
                <a:ea typeface="+mn-ea"/>
                <a:cs typeface="Arial" panose="020B0604020202090204" pitchFamily="34" charset="0"/>
              </a:defRPr>
            </a:lvl1pPr>
            <a:lvl2pPr marL="36576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2pPr>
            <a:lvl3pPr marL="54864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3pPr>
            <a:lvl4pPr marL="73152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smtClean="0">
                <a:ln>
                  <a:noFill/>
                </a:ln>
                <a:solidFill>
                  <a:srgbClr val="000000"/>
                </a:solidFill>
                <a:effectLst/>
                <a:uLnTx/>
                <a:uFillTx/>
                <a:latin typeface="Arial" panose="020B0604020202090204" pitchFamily="34" charset="0"/>
                <a:ea typeface="+mn-ea"/>
                <a:cs typeface="Arial" panose="020B0604020202090204" pitchFamily="34" charset="0"/>
              </a:defRPr>
            </a:lvl4pPr>
            <a:lvl5pPr marL="914400" indent="-182880" algn="l" defTabSz="457200" rtl="0" eaLnBrk="1" latinLnBrk="0" hangingPunct="1">
              <a:lnSpc>
                <a:spcPct val="110000"/>
              </a:lnSpc>
              <a:spcBef>
                <a:spcPts val="600"/>
              </a:spcBef>
              <a:spcAft>
                <a:spcPts val="600"/>
              </a:spcAft>
              <a:buClr>
                <a:schemeClr val="tx2"/>
              </a:buClr>
              <a:buFont typeface="Arial" panose="020B0604020202090204" pitchFamily="34" charset="0"/>
              <a:buChar char="•"/>
              <a:defRPr kumimoji="0" lang="en-US" sz="1200" b="0" i="0" u="none" strike="noStrike" kern="1200" cap="none" spc="0" normalizeH="0" baseline="0" noProof="0" dirty="0">
                <a:ln>
                  <a:noFill/>
                </a:ln>
                <a:solidFill>
                  <a:srgbClr val="000000"/>
                </a:solidFill>
                <a:effectLst/>
                <a:uLnTx/>
                <a:uFillTx/>
                <a:latin typeface="Arial" panose="020B0604020202090204" pitchFamily="34" charset="0"/>
                <a:ea typeface="+mn-ea"/>
                <a:cs typeface="Arial" panose="020B0604020202090204" pitchFamily="34" charset="0"/>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marR="0" lvl="0" indent="0" algn="ctr" defTabSz="609600" rtl="0" eaLnBrk="1" fontAlgn="auto" latinLnBrk="0" hangingPunct="1">
              <a:lnSpc>
                <a:spcPct val="110000"/>
              </a:lnSpc>
              <a:spcBef>
                <a:spcPts val="800"/>
              </a:spcBef>
              <a:spcAft>
                <a:spcPts val="800"/>
              </a:spcAft>
              <a:buClr>
                <a:srgbClr val="1F1B62"/>
              </a:buClr>
              <a:buSzTx/>
              <a:buFont typeface="Arial" panose="020B0604020202090204" pitchFamily="34" charset="0"/>
              <a:buNone/>
              <a:defRPr/>
            </a:pPr>
            <a:r>
              <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rPr>
              <a:t>End Timeline</a:t>
            </a:r>
            <a:endParaRPr kumimoji="0" lang="en-US" sz="2000" b="1" i="0" u="none" strike="noStrike" kern="1200" cap="none" spc="0" normalizeH="0" baseline="0" noProof="0">
              <a:ln>
                <a:noFill/>
              </a:ln>
              <a:solidFill>
                <a:srgbClr val="FFFFFF"/>
              </a:solidFill>
              <a:effectLst/>
              <a:uLnTx/>
              <a:uFillTx/>
              <a:latin typeface="Arial" panose="020B0604020202090204" pitchFamily="34" charset="0"/>
              <a:ea typeface="+mn-ea"/>
              <a:cs typeface="Arial" panose="020B0604020202090204" pitchFamily="34" charset="0"/>
            </a:endParaRPr>
          </a:p>
        </p:txBody>
      </p:sp>
      <p:pic>
        <p:nvPicPr>
          <p:cNvPr id="51" name="image71.jpeg" descr="image71.jpeg"/>
          <p:cNvPicPr>
            <a:picLocks noChangeAspect="1"/>
          </p:cNvPicPr>
          <p:nvPr userDrawn="1"/>
        </p:nvPicPr>
        <p:blipFill>
          <a:blip r:embed="rId2" cstate="print"/>
          <a:srcRect/>
          <a:stretch>
            <a:fillRect/>
          </a:stretch>
        </p:blipFill>
        <p:spPr>
          <a:xfrm>
            <a:off x="3760165" y="1093165"/>
            <a:ext cx="4671675" cy="467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headEnd/>
            <a:tailEnd/>
          </a:ln>
          <a:effectLst/>
        </p:spPr>
      </p:pic>
      <p:sp>
        <p:nvSpPr>
          <p:cNvPr id="52" name="Circle"/>
          <p:cNvSpPr/>
          <p:nvPr userDrawn="1"/>
        </p:nvSpPr>
        <p:spPr>
          <a:xfrm>
            <a:off x="3759200" y="1083733"/>
            <a:ext cx="4673600" cy="4673600"/>
          </a:xfrm>
          <a:prstGeom prst="ellipse">
            <a:avLst/>
          </a:prstGeom>
          <a:solidFill>
            <a:schemeClr val="tx2">
              <a:alpha val="7768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53" name="Text Placeholder 12"/>
          <p:cNvSpPr>
            <a:spLocks noGrp="1"/>
          </p:cNvSpPr>
          <p:nvPr>
            <p:ph type="body" sz="quarter" idx="10" hasCustomPrompt="1"/>
          </p:nvPr>
        </p:nvSpPr>
        <p:spPr>
          <a:xfrm>
            <a:off x="4101172" y="2630921"/>
            <a:ext cx="3989659" cy="1596163"/>
          </a:xfrm>
          <a:prstGeom prst="rect">
            <a:avLst/>
          </a:prstGeom>
        </p:spPr>
        <p:txBody>
          <a:bodyPr anchor="ctr"/>
          <a:lstStyle>
            <a:lvl1pPr marL="0" indent="0" algn="ctr">
              <a:lnSpc>
                <a:spcPct val="100000"/>
              </a:lnSpc>
              <a:spcBef>
                <a:spcPts val="0"/>
              </a:spcBef>
              <a:spcAft>
                <a:spcPts val="0"/>
              </a:spcAft>
              <a:buNone/>
              <a:defRPr sz="2400" b="1">
                <a:solidFill>
                  <a:schemeClr val="bg1"/>
                </a:solidFill>
                <a:latin typeface="Arial" panose="020B0604020202090204" pitchFamily="34" charset="0"/>
                <a:cs typeface="Arial" panose="020B0604020202090204" pitchFamily="34" charset="0"/>
              </a:defRPr>
            </a:lvl1pPr>
            <a:lvl2pPr>
              <a:defRPr sz="2400"/>
            </a:lvl2pPr>
            <a:lvl3pPr>
              <a:defRPr sz="2400"/>
            </a:lvl3pPr>
            <a:lvl4pPr>
              <a:defRPr sz="2400"/>
            </a:lvl4pPr>
            <a:lvl5pPr>
              <a:defRPr sz="2400"/>
            </a:lvl5pPr>
          </a:lstStyle>
          <a:p>
            <a:pPr lvl="0"/>
            <a:r>
              <a:rPr lang="en-US"/>
              <a:t>End Timeline</a:t>
            </a:r>
            <a:endParaRPr lang="en-US"/>
          </a:p>
        </p:txBody>
      </p:sp>
      <p:pic>
        <p:nvPicPr>
          <p:cNvPr id="22" name="Picture 2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Circle Graphic Slide">
    <p:bg>
      <p:bgPr>
        <a:solidFill>
          <a:schemeClr val="bg1"/>
        </a:solidFill>
        <a:effectLst/>
      </p:bgPr>
    </p:bg>
    <p:spTree>
      <p:nvGrpSpPr>
        <p:cNvPr id="1" name=""/>
        <p:cNvGrpSpPr/>
        <p:nvPr/>
      </p:nvGrpSpPr>
      <p:grpSpPr>
        <a:xfrm>
          <a:off x="0" y="0"/>
          <a:ext cx="0" cy="0"/>
          <a:chOff x="0" y="0"/>
          <a:chExt cx="0" cy="0"/>
        </a:xfrm>
      </p:grpSpPr>
      <p:sp>
        <p:nvSpPr>
          <p:cNvPr id="31" name="Google Shape;2115;p252"/>
          <p:cNvSpPr/>
          <p:nvPr userDrawn="1"/>
        </p:nvSpPr>
        <p:spPr>
          <a:xfrm flipV="1">
            <a:off x="347133" y="4627677"/>
            <a:ext cx="7862147" cy="0"/>
          </a:xfrm>
          <a:prstGeom prst="line">
            <a:avLst/>
          </a:prstGeom>
          <a:ln w="12700">
            <a:solidFill>
              <a:schemeClr val="bg2">
                <a:lumMod val="50000"/>
              </a:schemeClr>
            </a:solidFill>
            <a:miter/>
            <a:headEnd type="oval"/>
            <a:tailEnd type="oval"/>
          </a:ln>
        </p:spPr>
        <p:txBody>
          <a:bodyPr tIns="45720" bIns="45720"/>
          <a:lstStyle/>
          <a:p>
            <a:pPr defTabSz="914400">
              <a:lnSpc>
                <a:spcPct val="100000"/>
              </a:lnSpc>
              <a:defRPr sz="2800"/>
            </a:pPr>
            <a:endParaRPr sz="1400">
              <a:latin typeface="Arial" panose="020B0604020202090204" pitchFamily="34" charset="0"/>
              <a:cs typeface="Arial" panose="020B0604020202090204" pitchFamily="34" charset="0"/>
            </a:endParaRPr>
          </a:p>
        </p:txBody>
      </p:sp>
      <p:sp>
        <p:nvSpPr>
          <p:cNvPr id="32" name="Google Shape;2116;p252"/>
          <p:cNvSpPr/>
          <p:nvPr userDrawn="1"/>
        </p:nvSpPr>
        <p:spPr>
          <a:xfrm>
            <a:off x="2905935" y="4387462"/>
            <a:ext cx="480436" cy="480436"/>
          </a:xfrm>
          <a:prstGeom prst="ellipse">
            <a:avLst/>
          </a:prstGeom>
          <a:solidFill>
            <a:schemeClr val="tx2"/>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486400"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Circle Graphic</a:t>
            </a:r>
            <a:br>
              <a:rPr lang="en-US"/>
            </a:br>
            <a:r>
              <a:rPr lang="en-US"/>
              <a:t>Slide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#1 </a:t>
            </a:r>
            <a:endParaRPr lang="en-US"/>
          </a:p>
        </p:txBody>
      </p:sp>
      <p:sp>
        <p:nvSpPr>
          <p:cNvPr id="24" name="Text Placeholder 10"/>
          <p:cNvSpPr>
            <a:spLocks noGrp="1"/>
          </p:cNvSpPr>
          <p:nvPr>
            <p:ph type="body" sz="quarter" idx="17" hasCustomPrompt="1"/>
          </p:nvPr>
        </p:nvSpPr>
        <p:spPr>
          <a:xfrm>
            <a:off x="350759"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Brand New Conference</a:t>
            </a:r>
            <a:endParaRPr lang="en-US"/>
          </a:p>
        </p:txBody>
      </p:sp>
      <p:sp>
        <p:nvSpPr>
          <p:cNvPr id="29" name="Text Placeholder 10"/>
          <p:cNvSpPr>
            <a:spLocks noGrp="1"/>
          </p:cNvSpPr>
          <p:nvPr>
            <p:ph type="body" sz="quarter" idx="19" hasCustomPrompt="1"/>
          </p:nvPr>
        </p:nvSpPr>
        <p:spPr>
          <a:xfrm>
            <a:off x="3054335"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Smooth Photography</a:t>
            </a:r>
            <a:endParaRPr lang="en-US"/>
          </a:p>
        </p:txBody>
      </p:sp>
      <p:sp>
        <p:nvSpPr>
          <p:cNvPr id="22" name="Text Placeholder 10"/>
          <p:cNvSpPr>
            <a:spLocks noGrp="1"/>
          </p:cNvSpPr>
          <p:nvPr>
            <p:ph type="body" sz="quarter" idx="20" hasCustomPrompt="1"/>
          </p:nvPr>
        </p:nvSpPr>
        <p:spPr>
          <a:xfrm>
            <a:off x="5757911" y="4770081"/>
            <a:ext cx="2438400" cy="1216769"/>
          </a:xfrm>
          <a:prstGeom prst="rect">
            <a:avLst/>
          </a:prstGeom>
          <a:noFill/>
        </p:spPr>
        <p:txBody>
          <a:bodyPr lIns="45720" tIns="45720" rIns="45720" bIns="45720" anchor="t" anchorCtr="0">
            <a:noAutofit/>
          </a:bodyPr>
          <a:lstStyle>
            <a:lvl1pPr>
              <a:defRPr lang="en-US" sz="1335" b="0" dirty="0">
                <a:solidFill>
                  <a:srgbClr val="000000"/>
                </a:solidFill>
              </a:defRPr>
            </a:lvl1pPr>
          </a:lstStyle>
          <a:p>
            <a:pPr marL="0" lvl="0" indent="0">
              <a:buNone/>
            </a:pPr>
            <a:r>
              <a:rPr lang="en-US"/>
              <a:t>Design </a:t>
            </a:r>
            <a:r>
              <a:rPr lang="en-US" err="1"/>
              <a:t>Powerpoint</a:t>
            </a:r>
            <a:endParaRPr lang="en-US"/>
          </a:p>
        </p:txBody>
      </p:sp>
      <p:sp>
        <p:nvSpPr>
          <p:cNvPr id="26" name="Text Placeholder 2"/>
          <p:cNvSpPr>
            <a:spLocks noGrp="1"/>
          </p:cNvSpPr>
          <p:nvPr>
            <p:ph type="body" sz="quarter" idx="21" hasCustomPrompt="1"/>
          </p:nvPr>
        </p:nvSpPr>
        <p:spPr>
          <a:xfrm>
            <a:off x="3054335"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#2 </a:t>
            </a:r>
            <a:endParaRPr lang="en-US"/>
          </a:p>
        </p:txBody>
      </p:sp>
      <p:sp>
        <p:nvSpPr>
          <p:cNvPr id="28" name="Text Placeholder 2"/>
          <p:cNvSpPr>
            <a:spLocks noGrp="1"/>
          </p:cNvSpPr>
          <p:nvPr>
            <p:ph type="body" sz="quarter" idx="22" hasCustomPrompt="1"/>
          </p:nvPr>
        </p:nvSpPr>
        <p:spPr>
          <a:xfrm>
            <a:off x="5757911" y="4028077"/>
            <a:ext cx="2438400" cy="457200"/>
          </a:xfrm>
          <a:prstGeom prst="rect">
            <a:avLst/>
          </a:prstGeom>
          <a:noFill/>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#3 </a:t>
            </a:r>
            <a:endParaRPr lang="en-US"/>
          </a:p>
        </p:txBody>
      </p:sp>
      <p:sp>
        <p:nvSpPr>
          <p:cNvPr id="34" name="Google Shape;2126;p252"/>
          <p:cNvSpPr/>
          <p:nvPr/>
        </p:nvSpPr>
        <p:spPr>
          <a:xfrm>
            <a:off x="7973629" y="1018663"/>
            <a:ext cx="3657600" cy="3657600"/>
          </a:xfrm>
          <a:prstGeom prst="ellipse">
            <a:avLst/>
          </a:prstGeom>
          <a:solidFill>
            <a:schemeClr val="tx2"/>
          </a:solidFill>
          <a:ln w="12700" cap="flat">
            <a:noFill/>
            <a:miter lim="400000"/>
          </a:ln>
          <a:effectLst/>
        </p:spPr>
        <p:txBody>
          <a:bodyPr wrap="square" lIns="121919" tIns="121919" rIns="121919" bIns="12191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6" name="Google Shape;2129;p252"/>
          <p:cNvSpPr/>
          <p:nvPr userDrawn="1"/>
        </p:nvSpPr>
        <p:spPr>
          <a:xfrm>
            <a:off x="7319291" y="2289023"/>
            <a:ext cx="416560" cy="416560"/>
          </a:xfrm>
          <a:prstGeom prst="ellipse">
            <a:avLst/>
          </a:prstGeom>
          <a:ln w="63500">
            <a:solidFill>
              <a:schemeClr val="accent6">
                <a:lumMod val="75000"/>
              </a:schemeClr>
            </a:solidFill>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7" name="Google Shape;2130;p252"/>
          <p:cNvSpPr/>
          <p:nvPr userDrawn="1"/>
        </p:nvSpPr>
        <p:spPr>
          <a:xfrm>
            <a:off x="6977113" y="770206"/>
            <a:ext cx="1100919" cy="1100919"/>
          </a:xfrm>
          <a:prstGeom prst="ellipse">
            <a:avLst/>
          </a:prstGeom>
          <a:solidFill>
            <a:schemeClr val="bg1">
              <a:lumMod val="85000"/>
            </a:schemeClr>
          </a:solidFill>
          <a:ln w="12700">
            <a:miter lim="400000"/>
          </a:ln>
        </p:spPr>
        <p:txBody>
          <a:bodyPr tIns="45720" bIns="45720" anchor="ct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33" name="Text Placeholder 28"/>
          <p:cNvSpPr>
            <a:spLocks noGrp="1"/>
          </p:cNvSpPr>
          <p:nvPr>
            <p:ph type="body" sz="quarter" idx="34" hasCustomPrompt="1"/>
          </p:nvPr>
        </p:nvSpPr>
        <p:spPr>
          <a:xfrm>
            <a:off x="350757" y="1748043"/>
            <a:ext cx="54864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4 Column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Our Resources</a:t>
            </a:r>
            <a:endParaRPr lang="en-US"/>
          </a:p>
        </p:txBody>
      </p:sp>
      <p:sp>
        <p:nvSpPr>
          <p:cNvPr id="23" name="Text Placeholder 2"/>
          <p:cNvSpPr>
            <a:spLocks noGrp="1"/>
          </p:cNvSpPr>
          <p:nvPr>
            <p:ph type="body" sz="quarter" idx="16" hasCustomPrompt="1"/>
          </p:nvPr>
        </p:nvSpPr>
        <p:spPr>
          <a:xfrm>
            <a:off x="350759"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Account Executive</a:t>
            </a:r>
            <a:endParaRPr lang="en-US"/>
          </a:p>
        </p:txBody>
      </p:sp>
      <p:sp>
        <p:nvSpPr>
          <p:cNvPr id="24" name="Text Placeholder 10"/>
          <p:cNvSpPr>
            <a:spLocks noGrp="1"/>
          </p:cNvSpPr>
          <p:nvPr>
            <p:ph type="body" sz="quarter" idx="17" hasCustomPrompt="1"/>
          </p:nvPr>
        </p:nvSpPr>
        <p:spPr>
          <a:xfrm>
            <a:off x="350759"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that project goals remain aligned with business goals. Advises team members regularly on the technical, best practice and deployment details and approach. Has ultimate responsibility for successful, on time and on budget delivery.</a:t>
            </a:r>
            <a:endParaRPr lang="en-US"/>
          </a:p>
        </p:txBody>
      </p:sp>
      <p:sp>
        <p:nvSpPr>
          <p:cNvPr id="29" name="Text Placeholder 10"/>
          <p:cNvSpPr>
            <a:spLocks noGrp="1"/>
          </p:cNvSpPr>
          <p:nvPr>
            <p:ph type="body" sz="quarter" idx="19" hasCustomPrompt="1"/>
          </p:nvPr>
        </p:nvSpPr>
        <p:spPr>
          <a:xfrm>
            <a:off x="6235431"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Leads creative team within the Appirio DXS Design team. </a:t>
            </a:r>
            <a:endParaRPr lang="en-US"/>
          </a:p>
          <a:p>
            <a:pPr lvl="0"/>
            <a:r>
              <a:rPr lang="en-US"/>
              <a:t>Works with designers, UX Architects, strategists, copywriters and the other practices within Appirio to create a brand vision and customer experience for our clients. </a:t>
            </a:r>
            <a:endParaRPr lang="en-US"/>
          </a:p>
          <a:p>
            <a:pPr lvl="0"/>
            <a:r>
              <a:rPr lang="en-US"/>
              <a:t>Plans projects, oversees the overall experience through UX/UI.</a:t>
            </a:r>
            <a:endParaRPr lang="en-US"/>
          </a:p>
        </p:txBody>
      </p:sp>
      <p:sp>
        <p:nvSpPr>
          <p:cNvPr id="26" name="Text Placeholder 2"/>
          <p:cNvSpPr>
            <a:spLocks noGrp="1"/>
          </p:cNvSpPr>
          <p:nvPr>
            <p:ph type="body" sz="quarter" idx="21" hasCustomPrompt="1"/>
          </p:nvPr>
        </p:nvSpPr>
        <p:spPr>
          <a:xfrm>
            <a:off x="6235431"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Creative Director</a:t>
            </a:r>
            <a:endParaRPr lang="en-US"/>
          </a:p>
        </p:txBody>
      </p:sp>
      <p:sp>
        <p:nvSpPr>
          <p:cNvPr id="32" name="Text Placeholder 2"/>
          <p:cNvSpPr>
            <a:spLocks noGrp="1"/>
          </p:cNvSpPr>
          <p:nvPr>
            <p:ph type="body" sz="quarter" idx="26" hasCustomPrompt="1"/>
          </p:nvPr>
        </p:nvSpPr>
        <p:spPr>
          <a:xfrm>
            <a:off x="3293095"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Project Manager</a:t>
            </a:r>
            <a:endParaRPr lang="en-US"/>
          </a:p>
        </p:txBody>
      </p:sp>
      <p:sp>
        <p:nvSpPr>
          <p:cNvPr id="33" name="Text Placeholder 10"/>
          <p:cNvSpPr>
            <a:spLocks noGrp="1"/>
          </p:cNvSpPr>
          <p:nvPr>
            <p:ph type="body" sz="quarter" idx="27" hasCustomPrompt="1"/>
          </p:nvPr>
        </p:nvSpPr>
        <p:spPr>
          <a:xfrm>
            <a:off x="3293095"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Ensures the end result of the project/program meets customer needs, business deadlines, budget, and manages the day to day activities and project resources. Acts as initial point of escalation.</a:t>
            </a:r>
            <a:endParaRPr lang="en-US"/>
          </a:p>
        </p:txBody>
      </p:sp>
      <p:sp>
        <p:nvSpPr>
          <p:cNvPr id="34" name="Text Placeholder 10"/>
          <p:cNvSpPr>
            <a:spLocks noGrp="1"/>
          </p:cNvSpPr>
          <p:nvPr>
            <p:ph type="body" sz="quarter" idx="28" hasCustomPrompt="1"/>
          </p:nvPr>
        </p:nvSpPr>
        <p:spPr>
          <a:xfrm>
            <a:off x="9177767" y="3084550"/>
            <a:ext cx="2682240" cy="3149996"/>
          </a:xfrm>
          <a:prstGeom prst="rect">
            <a:avLst/>
          </a:prstGeom>
        </p:spPr>
        <p:txBody>
          <a:bodyPr lIns="45720" tIns="45720" rIns="45720" bIns="45720" anchor="t" anchorCtr="0">
            <a:noAutofit/>
          </a:bodyPr>
          <a:lstStyle>
            <a:lvl1pPr marL="0" indent="0">
              <a:buFont typeface="Arial" panose="020B0604020202090204" pitchFamily="34" charset="0"/>
              <a:buNone/>
              <a:defRPr lang="en-US" sz="1200" dirty="0"/>
            </a:lvl1pPr>
          </a:lstStyle>
          <a:p>
            <a:pPr lvl="0"/>
            <a:r>
              <a:rPr lang="en-US"/>
              <a:t>Responsible for understanding the best navigation, terminology, and organization for an application. Focuses on the organization of and relationship between information on a website, application, or other end product.</a:t>
            </a:r>
            <a:endParaRPr lang="en-US"/>
          </a:p>
          <a:p>
            <a:pPr lvl="0"/>
            <a:r>
              <a:rPr lang="en-US"/>
              <a:t>Defines the information architecture (wireframes) for the project scope. Creates the User Interface and supports the implementation with the Front-end responsive HTML code base.</a:t>
            </a:r>
            <a:endParaRPr lang="en-US"/>
          </a:p>
        </p:txBody>
      </p:sp>
      <p:sp>
        <p:nvSpPr>
          <p:cNvPr id="35" name="Text Placeholder 2"/>
          <p:cNvSpPr>
            <a:spLocks noGrp="1"/>
          </p:cNvSpPr>
          <p:nvPr>
            <p:ph type="body" sz="quarter" idx="29" hasCustomPrompt="1"/>
          </p:nvPr>
        </p:nvSpPr>
        <p:spPr>
          <a:xfrm>
            <a:off x="9177767" y="2526496"/>
            <a:ext cx="2682240" cy="457200"/>
          </a:xfrm>
          <a:prstGeom prst="rect">
            <a:avLst/>
          </a:prstGeom>
        </p:spPr>
        <p:txBody>
          <a:bodyP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Sr. UX/UI Designer</a:t>
            </a:r>
            <a:endParaRPr lang="en-US"/>
          </a:p>
        </p:txBody>
      </p:sp>
      <p:sp>
        <p:nvSpPr>
          <p:cNvPr id="38" name="Text Placeholder 38"/>
          <p:cNvSpPr>
            <a:spLocks noGrp="1"/>
          </p:cNvSpPr>
          <p:nvPr>
            <p:ph type="body" sz="quarter" idx="30" hasCustomPrompt="1"/>
          </p:nvPr>
        </p:nvSpPr>
        <p:spPr>
          <a:xfrm>
            <a:off x="350759"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9" name="Text Placeholder 38"/>
          <p:cNvSpPr>
            <a:spLocks noGrp="1"/>
          </p:cNvSpPr>
          <p:nvPr>
            <p:ph type="body" sz="quarter" idx="31" hasCustomPrompt="1"/>
          </p:nvPr>
        </p:nvSpPr>
        <p:spPr>
          <a:xfrm>
            <a:off x="3293095"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1" name="Text Placeholder 38"/>
          <p:cNvSpPr>
            <a:spLocks noGrp="1"/>
          </p:cNvSpPr>
          <p:nvPr>
            <p:ph type="body" sz="quarter" idx="33" hasCustomPrompt="1"/>
          </p:nvPr>
        </p:nvSpPr>
        <p:spPr>
          <a:xfrm>
            <a:off x="6235431"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42" name="Text Placeholder 38"/>
          <p:cNvSpPr>
            <a:spLocks noGrp="1"/>
          </p:cNvSpPr>
          <p:nvPr>
            <p:ph type="body" sz="quarter" idx="34" hasCustomPrompt="1"/>
          </p:nvPr>
        </p:nvSpPr>
        <p:spPr>
          <a:xfrm>
            <a:off x="9177767" y="1721905"/>
            <a:ext cx="670560" cy="668792"/>
          </a:xfrm>
          <a:prstGeom prst="rect">
            <a:avLst/>
          </a:prstGeom>
          <a:noFill/>
        </p:spPr>
        <p:txBody>
          <a:bodyPr wrap="none" lIns="0" tIns="0" rIns="0" bIns="0" anchor="ctr">
            <a:normAutofit/>
          </a:bodyPr>
          <a:lstStyle>
            <a:lvl1pPr marL="0" indent="0" algn="ctr">
              <a:buFont typeface="Arial" panose="020B0604020202090204" pitchFamily="34" charset="0"/>
              <a:buNone/>
              <a:defRPr sz="2135" b="1">
                <a:solidFill>
                  <a:srgbClr val="000000"/>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27" name="Picture 2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Table Slide">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sp>
        <p:nvSpPr>
          <p:cNvPr id="24" name="Text Placeholder 2"/>
          <p:cNvSpPr>
            <a:spLocks noGrp="1"/>
          </p:cNvSpPr>
          <p:nvPr>
            <p:ph type="body" sz="quarter" idx="16" hasCustomPrompt="1"/>
          </p:nvPr>
        </p:nvSpPr>
        <p:spPr>
          <a:xfrm>
            <a:off x="350759"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VALUE IS</a:t>
            </a:r>
            <a:endParaRPr lang="en-US"/>
          </a:p>
        </p:txBody>
      </p:sp>
      <p:sp>
        <p:nvSpPr>
          <p:cNvPr id="26" name="Text Placeholder 2"/>
          <p:cNvSpPr>
            <a:spLocks noGrp="1"/>
          </p:cNvSpPr>
          <p:nvPr>
            <p:ph type="body" sz="quarter" idx="21" hasCustomPrompt="1"/>
          </p:nvPr>
        </p:nvSpPr>
        <p:spPr>
          <a:xfrm>
            <a:off x="4276583"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FROM CLIENT ISSUES</a:t>
            </a:r>
            <a:endParaRPr lang="en-US"/>
          </a:p>
        </p:txBody>
      </p:sp>
      <p:sp>
        <p:nvSpPr>
          <p:cNvPr id="28" name="Text Placeholder 2"/>
          <p:cNvSpPr>
            <a:spLocks noGrp="1"/>
          </p:cNvSpPr>
          <p:nvPr>
            <p:ph type="body" sz="quarter" idx="22" hasCustomPrompt="1"/>
          </p:nvPr>
        </p:nvSpPr>
        <p:spPr>
          <a:xfrm>
            <a:off x="8202407" y="1748043"/>
            <a:ext cx="3657600" cy="348612"/>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TO CLIENT OUTCOMES</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Table Slide_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Table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Table Placeholder 3"/>
          <p:cNvSpPr>
            <a:spLocks noGrp="1"/>
          </p:cNvSpPr>
          <p:nvPr>
            <p:ph type="tbl" sz="quarter" idx="14" hasCustomPrompt="1"/>
          </p:nvPr>
        </p:nvSpPr>
        <p:spPr>
          <a:xfrm>
            <a:off x="350759" y="2160609"/>
            <a:ext cx="11509248" cy="4341425"/>
          </a:xfrm>
          <a:prstGeom prst="rect">
            <a:avLst/>
          </a:prstGeom>
          <a:noFill/>
        </p:spPr>
        <p:txBody>
          <a:bodyPr anchor="ctr"/>
          <a:lstStyle>
            <a:lvl1pPr marL="0" indent="0" algn="ctr">
              <a:buNone/>
              <a:defRPr sz="7200" b="1">
                <a:solidFill>
                  <a:schemeClr val="tx2"/>
                </a:solidFill>
              </a:defRPr>
            </a:lvl1pPr>
          </a:lstStyle>
          <a:p>
            <a:r>
              <a:rPr lang="en-US"/>
              <a:t>Insert Table Here</a:t>
            </a:r>
            <a:endParaRPr lang="en-US"/>
          </a:p>
        </p:txBody>
      </p:sp>
      <p:pic>
        <p:nvPicPr>
          <p:cNvPr id="17" name="Picture 16"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Timeline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7" name="Google Shape;2378;p266"/>
          <p:cNvSpPr/>
          <p:nvPr userDrawn="1"/>
        </p:nvSpPr>
        <p:spPr>
          <a:xfrm>
            <a:off x="474844" y="2770725"/>
            <a:ext cx="0" cy="365760"/>
          </a:xfrm>
          <a:prstGeom prst="line">
            <a:avLst/>
          </a:prstGeom>
          <a:ln w="57150">
            <a:solidFill>
              <a:schemeClr val="accent1">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28" name="Google Shape;2115;p252"/>
          <p:cNvSpPr/>
          <p:nvPr userDrawn="1"/>
        </p:nvSpPr>
        <p:spPr>
          <a:xfrm>
            <a:off x="350759" y="3787836"/>
            <a:ext cx="11509248" cy="0"/>
          </a:xfrm>
          <a:prstGeom prst="line">
            <a:avLst/>
          </a:prstGeom>
          <a:ln w="63500">
            <a:solidFill>
              <a:schemeClr val="bg2">
                <a:lumMod val="50000"/>
              </a:schemeClr>
            </a:solidFill>
            <a:miter/>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40" name="Text Placeholder 30"/>
          <p:cNvSpPr>
            <a:spLocks noGrp="1"/>
          </p:cNvSpPr>
          <p:nvPr>
            <p:ph type="body" sz="quarter" idx="15" hasCustomPrompt="1"/>
          </p:nvPr>
        </p:nvSpPr>
        <p:spPr>
          <a:xfrm>
            <a:off x="350759" y="4363666"/>
            <a:ext cx="1490980" cy="946228"/>
          </a:xfrm>
          <a:prstGeom prst="rect">
            <a:avLst/>
          </a:prstGeom>
        </p:spPr>
        <p:txBody>
          <a:bodyPr/>
          <a:lstStyle>
            <a:lvl1pPr marL="0" indent="0">
              <a:buNone/>
              <a:defRPr sz="1465" b="1">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r>
              <a:rPr lang="en-US"/>
              <a:t>Brand Strategy</a:t>
            </a:r>
            <a:endParaRPr lang="en-US"/>
          </a:p>
          <a:p>
            <a:endParaRPr lang="en-US"/>
          </a:p>
        </p:txBody>
      </p:sp>
      <p:sp>
        <p:nvSpPr>
          <p:cNvPr id="59" name="Text Placeholder 30"/>
          <p:cNvSpPr>
            <a:spLocks noGrp="1"/>
          </p:cNvSpPr>
          <p:nvPr>
            <p:ph type="body" sz="quarter" idx="21" hasCustomPrompt="1"/>
          </p:nvPr>
        </p:nvSpPr>
        <p:spPr>
          <a:xfrm>
            <a:off x="718644"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60" name="Text Placeholder 30"/>
          <p:cNvSpPr>
            <a:spLocks noGrp="1"/>
          </p:cNvSpPr>
          <p:nvPr>
            <p:ph type="body" sz="quarter" idx="22" hasCustomPrompt="1"/>
          </p:nvPr>
        </p:nvSpPr>
        <p:spPr>
          <a:xfrm>
            <a:off x="718643"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1-2</a:t>
            </a:r>
            <a:endParaRPr lang="en-US"/>
          </a:p>
        </p:txBody>
      </p:sp>
      <p:sp>
        <p:nvSpPr>
          <p:cNvPr id="73" name="Google Shape;2378;p266"/>
          <p:cNvSpPr/>
          <p:nvPr userDrawn="1"/>
        </p:nvSpPr>
        <p:spPr>
          <a:xfrm flipV="1">
            <a:off x="2647261" y="4449348"/>
            <a:ext cx="0" cy="365760"/>
          </a:xfrm>
          <a:prstGeom prst="line">
            <a:avLst/>
          </a:prstGeom>
          <a:ln w="57150">
            <a:solidFill>
              <a:schemeClr val="accent2">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4" name="Google Shape;2378;p266"/>
          <p:cNvSpPr/>
          <p:nvPr userDrawn="1"/>
        </p:nvSpPr>
        <p:spPr>
          <a:xfrm>
            <a:off x="4819679" y="2770725"/>
            <a:ext cx="0" cy="365760"/>
          </a:xfrm>
          <a:prstGeom prst="line">
            <a:avLst/>
          </a:prstGeom>
          <a:ln w="57150">
            <a:solidFill>
              <a:schemeClr val="accent3">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6" name="Google Shape;2378;p266"/>
          <p:cNvSpPr/>
          <p:nvPr userDrawn="1"/>
        </p:nvSpPr>
        <p:spPr>
          <a:xfrm>
            <a:off x="9164513" y="2770725"/>
            <a:ext cx="0" cy="365760"/>
          </a:xfrm>
          <a:prstGeom prst="line">
            <a:avLst/>
          </a:prstGeom>
          <a:ln w="57150">
            <a:solidFill>
              <a:schemeClr val="accent5">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77" name="Text Placeholder 30"/>
          <p:cNvSpPr>
            <a:spLocks noGrp="1"/>
          </p:cNvSpPr>
          <p:nvPr>
            <p:ph type="body" sz="quarter" idx="27" hasCustomPrompt="1"/>
          </p:nvPr>
        </p:nvSpPr>
        <p:spPr>
          <a:xfrm>
            <a:off x="28707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78" name="Text Placeholder 30"/>
          <p:cNvSpPr>
            <a:spLocks noGrp="1"/>
          </p:cNvSpPr>
          <p:nvPr>
            <p:ph type="body" sz="quarter" idx="28" hasCustomPrompt="1"/>
          </p:nvPr>
        </p:nvSpPr>
        <p:spPr>
          <a:xfrm>
            <a:off x="28707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3-8</a:t>
            </a:r>
            <a:endParaRPr lang="en-US"/>
          </a:p>
        </p:txBody>
      </p:sp>
      <p:sp>
        <p:nvSpPr>
          <p:cNvPr id="79" name="Google Shape;2378;p266"/>
          <p:cNvSpPr/>
          <p:nvPr userDrawn="1"/>
        </p:nvSpPr>
        <p:spPr>
          <a:xfrm flipV="1">
            <a:off x="6992096" y="4449348"/>
            <a:ext cx="0" cy="365760"/>
          </a:xfrm>
          <a:prstGeom prst="line">
            <a:avLst/>
          </a:prstGeom>
          <a:ln w="57150">
            <a:solidFill>
              <a:schemeClr val="accent4">
                <a:lumMod val="60000"/>
                <a:lumOff val="40000"/>
              </a:schemeClr>
            </a:solidFill>
            <a:headEnd type="oval"/>
          </a:ln>
        </p:spPr>
        <p:txBody>
          <a:bodyPr tIns="45720" bIns="45720"/>
          <a:lstStyle/>
          <a:p>
            <a:pPr defTabSz="914400">
              <a:defRPr sz="2800"/>
            </a:pPr>
            <a:endParaRPr sz="1065">
              <a:latin typeface="Arial" panose="020B0604020202090204" pitchFamily="34" charset="0"/>
              <a:cs typeface="Arial" panose="020B0604020202090204" pitchFamily="34" charset="0"/>
            </a:endParaRPr>
          </a:p>
        </p:txBody>
      </p:sp>
      <p:sp>
        <p:nvSpPr>
          <p:cNvPr id="80" name="Text Placeholder 4"/>
          <p:cNvSpPr>
            <a:spLocks noGrp="1"/>
          </p:cNvSpPr>
          <p:nvPr>
            <p:ph type="body" sz="quarter" idx="16" hasCustomPrompt="1"/>
          </p:nvPr>
        </p:nvSpPr>
        <p:spPr>
          <a:xfrm>
            <a:off x="350759" y="3126327"/>
            <a:ext cx="213360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1" name="Text Placeholder 4"/>
          <p:cNvSpPr>
            <a:spLocks noGrp="1"/>
          </p:cNvSpPr>
          <p:nvPr>
            <p:ph type="body" sz="quarter" idx="23" hasCustomPrompt="1"/>
          </p:nvPr>
        </p:nvSpPr>
        <p:spPr>
          <a:xfrm>
            <a:off x="2524700" y="4101687"/>
            <a:ext cx="213360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2" name="Text Placeholder 4"/>
          <p:cNvSpPr>
            <a:spLocks noGrp="1"/>
          </p:cNvSpPr>
          <p:nvPr>
            <p:ph type="body" sz="quarter" idx="24" hasCustomPrompt="1"/>
          </p:nvPr>
        </p:nvSpPr>
        <p:spPr>
          <a:xfrm>
            <a:off x="4698641" y="3126327"/>
            <a:ext cx="213360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3" name="Text Placeholder 4"/>
          <p:cNvSpPr>
            <a:spLocks noGrp="1"/>
          </p:cNvSpPr>
          <p:nvPr>
            <p:ph type="body" sz="quarter" idx="25" hasCustomPrompt="1"/>
          </p:nvPr>
        </p:nvSpPr>
        <p:spPr>
          <a:xfrm>
            <a:off x="6872583" y="4101687"/>
            <a:ext cx="213360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4" name="Text Placeholder 4"/>
          <p:cNvSpPr>
            <a:spLocks noGrp="1"/>
          </p:cNvSpPr>
          <p:nvPr>
            <p:ph type="body" sz="quarter" idx="26" hasCustomPrompt="1"/>
          </p:nvPr>
        </p:nvSpPr>
        <p:spPr>
          <a:xfrm>
            <a:off x="9046524" y="3126327"/>
            <a:ext cx="213360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INSIGHT GATHERING</a:t>
            </a:r>
            <a:endParaRPr lang="en-US"/>
          </a:p>
        </p:txBody>
      </p:sp>
      <p:sp>
        <p:nvSpPr>
          <p:cNvPr id="85" name="Text Placeholder 30"/>
          <p:cNvSpPr>
            <a:spLocks noGrp="1"/>
          </p:cNvSpPr>
          <p:nvPr>
            <p:ph type="body" sz="quarter" idx="29" hasCustomPrompt="1"/>
          </p:nvPr>
        </p:nvSpPr>
        <p:spPr>
          <a:xfrm>
            <a:off x="5052303"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6" name="Text Placeholder 30"/>
          <p:cNvSpPr>
            <a:spLocks noGrp="1"/>
          </p:cNvSpPr>
          <p:nvPr>
            <p:ph type="body" sz="quarter" idx="30" hasCustomPrompt="1"/>
          </p:nvPr>
        </p:nvSpPr>
        <p:spPr>
          <a:xfrm>
            <a:off x="5052301"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9-10</a:t>
            </a:r>
            <a:endParaRPr lang="en-US"/>
          </a:p>
        </p:txBody>
      </p:sp>
      <p:sp>
        <p:nvSpPr>
          <p:cNvPr id="87" name="Text Placeholder 30"/>
          <p:cNvSpPr>
            <a:spLocks noGrp="1"/>
          </p:cNvSpPr>
          <p:nvPr>
            <p:ph type="body" sz="quarter" idx="31" hasCustomPrompt="1"/>
          </p:nvPr>
        </p:nvSpPr>
        <p:spPr>
          <a:xfrm>
            <a:off x="9397136" y="2013701"/>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88" name="Text Placeholder 30"/>
          <p:cNvSpPr>
            <a:spLocks noGrp="1"/>
          </p:cNvSpPr>
          <p:nvPr>
            <p:ph type="body" sz="quarter" idx="32" hasCustomPrompt="1"/>
          </p:nvPr>
        </p:nvSpPr>
        <p:spPr>
          <a:xfrm>
            <a:off x="9397135" y="1652693"/>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13-16</a:t>
            </a:r>
            <a:endParaRPr lang="en-US"/>
          </a:p>
        </p:txBody>
      </p:sp>
      <p:sp>
        <p:nvSpPr>
          <p:cNvPr id="89" name="Text Placeholder 30"/>
          <p:cNvSpPr>
            <a:spLocks noGrp="1"/>
          </p:cNvSpPr>
          <p:nvPr>
            <p:ph type="body" sz="quarter" idx="33" hasCustomPrompt="1"/>
          </p:nvPr>
        </p:nvSpPr>
        <p:spPr>
          <a:xfrm>
            <a:off x="7239516" y="4915040"/>
            <a:ext cx="2438400" cy="975360"/>
          </a:xfrm>
          <a:prstGeom prst="rect">
            <a:avLst/>
          </a:prstGeom>
        </p:spPr>
        <p:txBody>
          <a:bodyPr lIns="45720" tIns="45720" rIns="45720" bIns="45720" anchor="t" anchorCtr="0">
            <a:noAutofit/>
          </a:bodyPr>
          <a:lstStyle>
            <a:lvl1pPr marL="0" indent="0">
              <a:buNone/>
              <a:defRPr lang="en-US" sz="1200" dirty="0"/>
            </a:lvl1pPr>
          </a:lstStyle>
          <a:p>
            <a:pPr lvl="0"/>
            <a:r>
              <a:rPr lang="en-US"/>
              <a:t>Collect all relevant and pertinent information as it relates to the 4 C’s - category, consumer, company and cultural landscape.</a:t>
            </a:r>
            <a:endParaRPr lang="en-US"/>
          </a:p>
        </p:txBody>
      </p:sp>
      <p:sp>
        <p:nvSpPr>
          <p:cNvPr id="90" name="Text Placeholder 30"/>
          <p:cNvSpPr>
            <a:spLocks noGrp="1"/>
          </p:cNvSpPr>
          <p:nvPr>
            <p:ph type="body" sz="quarter" idx="34" hasCustomPrompt="1"/>
          </p:nvPr>
        </p:nvSpPr>
        <p:spPr>
          <a:xfrm>
            <a:off x="7239515" y="4554032"/>
            <a:ext cx="2438400" cy="304800"/>
          </a:xfrm>
          <a:prstGeom prst="rect">
            <a:avLst/>
          </a:prstGeom>
        </p:spPr>
        <p:txBody>
          <a:bodyPr lIns="45720" tIns="45720" rIns="45720" bIns="45720" anchor="ctr" anchorCtr="0">
            <a:noAutofit/>
          </a:bodyPr>
          <a:lstStyle>
            <a:lvl1pPr marL="0" indent="0">
              <a:buNone/>
              <a:defRPr lang="en-US" sz="1200" b="1" dirty="0"/>
            </a:lvl1pPr>
          </a:lstStyle>
          <a:p>
            <a:pPr lvl="0"/>
            <a:r>
              <a:rPr lang="en-US"/>
              <a:t>Weeks 11-12</a:t>
            </a:r>
            <a:endParaRPr lang="en-US"/>
          </a:p>
        </p:txBody>
      </p:sp>
      <p:pic>
        <p:nvPicPr>
          <p:cNvPr id="38" name="Picture 3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Timeline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42" name="Google Shape;2446;p268"/>
          <p:cNvSpPr/>
          <p:nvPr/>
        </p:nvSpPr>
        <p:spPr>
          <a:xfrm>
            <a:off x="6744828"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5" name="Google Shape;2451;p268"/>
          <p:cNvSpPr/>
          <p:nvPr/>
        </p:nvSpPr>
        <p:spPr>
          <a:xfrm>
            <a:off x="8814737" y="5002705"/>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6" name="Google Shape;2452;p268"/>
          <p:cNvSpPr/>
          <p:nvPr/>
        </p:nvSpPr>
        <p:spPr>
          <a:xfrm>
            <a:off x="10884647"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47" name="Google Shape;2454;p268"/>
          <p:cNvSpPr/>
          <p:nvPr/>
        </p:nvSpPr>
        <p:spPr>
          <a:xfrm flipH="1">
            <a:off x="2605009" y="4128220"/>
            <a:ext cx="0" cy="85344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5" name="Google Shape;2115;p252"/>
          <p:cNvSpPr/>
          <p:nvPr/>
        </p:nvSpPr>
        <p:spPr>
          <a:xfrm>
            <a:off x="350759" y="5479039"/>
            <a:ext cx="11509248" cy="0"/>
          </a:xfrm>
          <a:prstGeom prst="line">
            <a:avLst/>
          </a:prstGeom>
          <a:noFill/>
          <a:ln w="63500" cap="flat">
            <a:solidFill>
              <a:schemeClr val="bg2">
                <a:lumMod val="90000"/>
              </a:schemeClr>
            </a:solidFill>
            <a:prstDash val="solid"/>
            <a:miter lim="800000"/>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6" name="Google Shape;2451;p268"/>
          <p:cNvSpPr/>
          <p:nvPr/>
        </p:nvSpPr>
        <p:spPr>
          <a:xfrm>
            <a:off x="4674919" y="5002717"/>
            <a:ext cx="0" cy="487680"/>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57" name="Google Shape;2451;p268"/>
          <p:cNvSpPr/>
          <p:nvPr/>
        </p:nvSpPr>
        <p:spPr>
          <a:xfrm flipH="1">
            <a:off x="357983" y="4925600"/>
            <a:ext cx="0" cy="564787"/>
          </a:xfrm>
          <a:prstGeom prst="line">
            <a:avLst/>
          </a:prstGeom>
          <a:noFill/>
          <a:ln w="63500" cap="flat">
            <a:solidFill>
              <a:schemeClr val="bg2">
                <a:lumMod val="90000"/>
              </a:schemeClr>
            </a:solidFill>
            <a:prstDash val="solid"/>
            <a:round/>
            <a:headEnd type="oval" w="med" len="med"/>
          </a:ln>
          <a:effectLst/>
        </p:spPr>
        <p:txBody>
          <a:bodyPr wrap="square" lIns="121919" tIns="121919" rIns="121919" bIns="121919" numCol="1" anchor="t">
            <a:noAutofit/>
          </a:bodyPr>
          <a:lstStyle/>
          <a:p>
            <a:pPr defTabSz="914400">
              <a:defRPr sz="2800"/>
            </a:pPr>
            <a:endParaRPr sz="935">
              <a:latin typeface="Arial" panose="020B0604020202090204" pitchFamily="34" charset="0"/>
              <a:cs typeface="Arial" panose="020B0604020202090204" pitchFamily="34" charset="0"/>
            </a:endParaRPr>
          </a:p>
        </p:txBody>
      </p:sp>
      <p:sp>
        <p:nvSpPr>
          <p:cNvPr id="63" name="Text Placeholder 31"/>
          <p:cNvSpPr>
            <a:spLocks noGrp="1"/>
          </p:cNvSpPr>
          <p:nvPr userDrawn="1">
            <p:ph type="body" sz="quarter" idx="23" hasCustomPrompt="1"/>
          </p:nvPr>
        </p:nvSpPr>
        <p:spPr>
          <a:xfrm>
            <a:off x="1629649"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Kickoff  </a:t>
            </a:r>
            <a:endParaRPr lang="en-US" i="1">
              <a:latin typeface="Proxima Nova Rg"/>
              <a:ea typeface="Proxima Nova Rg"/>
              <a:cs typeface="Proxima Nova Rg"/>
              <a:sym typeface="Proxima Nova"/>
            </a:endParaRPr>
          </a:p>
          <a:p>
            <a:pPr marL="0" lvl="0" indent="0">
              <a:buNone/>
            </a:pPr>
            <a:r>
              <a:rPr lang="en-US"/>
              <a:t>Conduct Vision Mapping</a:t>
            </a:r>
            <a:endParaRPr lang="en-US" i="1">
              <a:latin typeface="Proxima Nova Rg"/>
              <a:ea typeface="Proxima Nova Rg"/>
              <a:cs typeface="Proxima Nova Rg"/>
              <a:sym typeface="Proxima Nova"/>
            </a:endParaRPr>
          </a:p>
          <a:p>
            <a:pPr marL="0" lvl="0" indent="0">
              <a:buNone/>
            </a:pPr>
            <a:r>
              <a:rPr lang="en-US"/>
              <a:t>Define Guiding Principles</a:t>
            </a:r>
            <a:endParaRPr lang="en-US" i="1">
              <a:latin typeface="Proxima Nova Rg"/>
              <a:ea typeface="Proxima Nova Rg"/>
              <a:cs typeface="Proxima Nova Rg"/>
              <a:sym typeface="Proxima Nova"/>
            </a:endParaRPr>
          </a:p>
          <a:p>
            <a:pPr marL="0" lvl="0" indent="0">
              <a:buNone/>
            </a:pPr>
            <a:r>
              <a:rPr lang="en-US"/>
              <a:t>Stakeholder Interviews (Up to 10)</a:t>
            </a:r>
            <a:endParaRPr lang="en-US" i="1">
              <a:latin typeface="Proxima Nova Rg"/>
              <a:ea typeface="Proxima Nova Rg"/>
              <a:cs typeface="Proxima Nova Rg"/>
              <a:sym typeface="Proxima Nova"/>
            </a:endParaRPr>
          </a:p>
          <a:p>
            <a:pPr marL="0" lvl="0" indent="0">
              <a:buNone/>
            </a:pPr>
            <a:r>
              <a:rPr lang="en-US"/>
              <a:t>Review Current Artifacts</a:t>
            </a:r>
            <a:endParaRPr lang="en-US" i="1">
              <a:latin typeface="Proxima Nova Rg"/>
              <a:ea typeface="Proxima Nova Rg"/>
              <a:cs typeface="Proxima Nova Rg"/>
              <a:sym typeface="Proxima Nova"/>
            </a:endParaRPr>
          </a:p>
          <a:p>
            <a:pPr marL="0" lvl="0" indent="0">
              <a:buNone/>
            </a:pPr>
            <a:r>
              <a:rPr lang="en-US"/>
              <a:t>Persona/Journey Prioritization</a:t>
            </a:r>
            <a:endParaRPr lang="en-US"/>
          </a:p>
        </p:txBody>
      </p:sp>
      <p:sp>
        <p:nvSpPr>
          <p:cNvPr id="64" name="Text Placeholder 33"/>
          <p:cNvSpPr>
            <a:spLocks noGrp="1"/>
          </p:cNvSpPr>
          <p:nvPr userDrawn="1">
            <p:ph type="body" sz="quarter" idx="24" hasCustomPrompt="1"/>
          </p:nvPr>
        </p:nvSpPr>
        <p:spPr>
          <a:xfrm>
            <a:off x="1629649"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1: Engagement &amp; Vision</a:t>
            </a:r>
            <a:endParaRPr lang="en-US"/>
          </a:p>
        </p:txBody>
      </p:sp>
      <p:sp>
        <p:nvSpPr>
          <p:cNvPr id="65" name="Text Placeholder 31"/>
          <p:cNvSpPr>
            <a:spLocks noGrp="1"/>
          </p:cNvSpPr>
          <p:nvPr userDrawn="1">
            <p:ph type="body" sz="quarter" idx="25" hasCustomPrompt="1"/>
          </p:nvPr>
        </p:nvSpPr>
        <p:spPr>
          <a:xfrm>
            <a:off x="3699559"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Persona Definition</a:t>
            </a:r>
            <a:endParaRPr lang="en-US" i="1">
              <a:latin typeface="Proxima Nova Rg"/>
              <a:ea typeface="Proxima Nova Rg"/>
              <a:cs typeface="Proxima Nova Rg"/>
              <a:sym typeface="Proxima Nova"/>
            </a:endParaRPr>
          </a:p>
          <a:p>
            <a:pPr marL="0" lvl="0" indent="0">
              <a:buNone/>
            </a:pPr>
            <a:r>
              <a:rPr lang="en-US"/>
              <a:t>Participant Interviews</a:t>
            </a:r>
            <a:endParaRPr lang="en-US" i="1">
              <a:latin typeface="Proxima Nova Rg"/>
              <a:ea typeface="Proxima Nova Rg"/>
              <a:cs typeface="Proxima Nova Rg"/>
              <a:sym typeface="Proxima Nova"/>
            </a:endParaRPr>
          </a:p>
          <a:p>
            <a:pPr marL="0" lvl="0" indent="0">
              <a:buNone/>
            </a:pPr>
            <a:r>
              <a:rPr lang="en-US"/>
              <a:t>Journey Workshops</a:t>
            </a:r>
            <a:endParaRPr lang="en-US" i="1">
              <a:latin typeface="Proxima Nova Rg"/>
              <a:ea typeface="Proxima Nova Rg"/>
              <a:cs typeface="Proxima Nova Rg"/>
              <a:sym typeface="Proxima Nova"/>
            </a:endParaRPr>
          </a:p>
          <a:p>
            <a:pPr marL="0" lvl="0" indent="0">
              <a:buNone/>
            </a:pPr>
            <a:r>
              <a:rPr lang="en-US"/>
              <a:t>Current State Assessment</a:t>
            </a:r>
            <a:endParaRPr lang="en-US" i="1">
              <a:latin typeface="Proxima Nova Rg"/>
              <a:ea typeface="Proxima Nova Rg"/>
              <a:cs typeface="Proxima Nova Rg"/>
              <a:sym typeface="Proxima Nova"/>
            </a:endParaRPr>
          </a:p>
          <a:p>
            <a:pPr marL="0" lvl="0" indent="0">
              <a:buNone/>
            </a:pPr>
            <a:r>
              <a:rPr lang="en-US"/>
              <a:t>Mobile Architecture Assessment</a:t>
            </a:r>
            <a:endParaRPr lang="en-US" i="1">
              <a:latin typeface="Proxima Nova Rg"/>
              <a:ea typeface="Proxima Nova Rg"/>
              <a:cs typeface="Proxima Nova Rg"/>
              <a:sym typeface="Proxima Nova"/>
            </a:endParaRPr>
          </a:p>
          <a:p>
            <a:pPr marL="0" lvl="0" indent="0">
              <a:buNone/>
            </a:pPr>
            <a:r>
              <a:rPr lang="en-US"/>
              <a:t>Interview Findings</a:t>
            </a:r>
            <a:endParaRPr lang="en-US"/>
          </a:p>
        </p:txBody>
      </p:sp>
      <p:sp>
        <p:nvSpPr>
          <p:cNvPr id="66" name="Text Placeholder 33"/>
          <p:cNvSpPr>
            <a:spLocks noGrp="1"/>
          </p:cNvSpPr>
          <p:nvPr userDrawn="1">
            <p:ph type="body" sz="quarter" idx="26" hasCustomPrompt="1"/>
          </p:nvPr>
        </p:nvSpPr>
        <p:spPr>
          <a:xfrm>
            <a:off x="3699559"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2: Journey Building</a:t>
            </a:r>
            <a:endParaRPr lang="en-US"/>
          </a:p>
        </p:txBody>
      </p:sp>
      <p:sp>
        <p:nvSpPr>
          <p:cNvPr id="67" name="Text Placeholder 31"/>
          <p:cNvSpPr>
            <a:spLocks noGrp="1"/>
          </p:cNvSpPr>
          <p:nvPr userDrawn="1">
            <p:ph type="body" sz="quarter" idx="27" hasCustomPrompt="1"/>
          </p:nvPr>
        </p:nvSpPr>
        <p:spPr>
          <a:xfrm>
            <a:off x="5769468"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Innovation Workshops</a:t>
            </a:r>
            <a:endParaRPr lang="en-US" i="1">
              <a:latin typeface="Proxima Nova Rg"/>
              <a:ea typeface="Proxima Nova Rg"/>
              <a:cs typeface="Proxima Nova Rg"/>
              <a:sym typeface="Proxima Nova"/>
            </a:endParaRPr>
          </a:p>
          <a:p>
            <a:pPr marL="0" lvl="0" indent="0">
              <a:buNone/>
            </a:pPr>
            <a:r>
              <a:rPr lang="en-US"/>
              <a:t>Process Optimization</a:t>
            </a:r>
            <a:endParaRPr lang="en-US" i="1">
              <a:latin typeface="Proxima Nova Rg"/>
              <a:ea typeface="Proxima Nova Rg"/>
              <a:cs typeface="Proxima Nova Rg"/>
              <a:sym typeface="Proxima Nova"/>
            </a:endParaRPr>
          </a:p>
          <a:p>
            <a:pPr marL="0" lvl="0" indent="0">
              <a:buNone/>
            </a:pPr>
            <a:r>
              <a:rPr lang="en-US"/>
              <a:t>Form &amp; Function Concepting</a:t>
            </a:r>
            <a:endParaRPr lang="en-US" i="1">
              <a:latin typeface="Proxima Nova Rg"/>
              <a:ea typeface="Proxima Nova Rg"/>
              <a:cs typeface="Proxima Nova Rg"/>
              <a:sym typeface="Proxima Nova"/>
            </a:endParaRPr>
          </a:p>
          <a:p>
            <a:pPr marL="0" lvl="0" indent="0">
              <a:buNone/>
            </a:pPr>
            <a:r>
              <a:rPr lang="en-US"/>
              <a:t>Mobile Architecture Exploration</a:t>
            </a:r>
            <a:endParaRPr lang="en-US" i="1">
              <a:latin typeface="Proxima Nova Rg"/>
              <a:ea typeface="Proxima Nova Rg"/>
              <a:cs typeface="Proxima Nova Rg"/>
              <a:sym typeface="Proxima Nova"/>
            </a:endParaRPr>
          </a:p>
          <a:p>
            <a:pPr marL="0" lvl="0" indent="0">
              <a:buNone/>
            </a:pPr>
            <a:r>
              <a:rPr lang="en-US"/>
              <a:t>Wireframe &amp; Creative Solutioning</a:t>
            </a:r>
            <a:endParaRPr lang="en-US" i="1">
              <a:latin typeface="Proxima Nova Rg"/>
              <a:ea typeface="Proxima Nova Rg"/>
              <a:cs typeface="Proxima Nova Rg"/>
              <a:sym typeface="Proxima Nova"/>
            </a:endParaRPr>
          </a:p>
          <a:p>
            <a:pPr marL="0" lvl="0" indent="0">
              <a:buNone/>
            </a:pPr>
            <a:r>
              <a:rPr lang="en-US"/>
              <a:t>Day / Life Portrayal and Prototype</a:t>
            </a:r>
            <a:endParaRPr lang="en-US" i="1">
              <a:latin typeface="Proxima Nova Rg"/>
              <a:ea typeface="Proxima Nova Rg"/>
              <a:cs typeface="Proxima Nova Rg"/>
              <a:sym typeface="Proxima Nova"/>
            </a:endParaRPr>
          </a:p>
        </p:txBody>
      </p:sp>
      <p:sp>
        <p:nvSpPr>
          <p:cNvPr id="68" name="Text Placeholder 33"/>
          <p:cNvSpPr>
            <a:spLocks noGrp="1"/>
          </p:cNvSpPr>
          <p:nvPr userDrawn="1">
            <p:ph type="body" sz="quarter" idx="28" hasCustomPrompt="1"/>
          </p:nvPr>
        </p:nvSpPr>
        <p:spPr>
          <a:xfrm>
            <a:off x="5769468"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3-4: Art of the Possible</a:t>
            </a:r>
            <a:endParaRPr lang="en-US"/>
          </a:p>
        </p:txBody>
      </p:sp>
      <p:sp>
        <p:nvSpPr>
          <p:cNvPr id="69" name="Text Placeholder 31"/>
          <p:cNvSpPr>
            <a:spLocks noGrp="1"/>
          </p:cNvSpPr>
          <p:nvPr userDrawn="1">
            <p:ph type="body" sz="quarter" idx="29" hasCustomPrompt="1"/>
          </p:nvPr>
        </p:nvSpPr>
        <p:spPr>
          <a:xfrm>
            <a:off x="7839377" y="2837228"/>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Capabilities Workshop</a:t>
            </a:r>
            <a:endParaRPr lang="en-US" i="1">
              <a:latin typeface="Proxima Nova Rg"/>
              <a:ea typeface="Proxima Nova Rg"/>
              <a:cs typeface="Proxima Nova Rg"/>
              <a:sym typeface="Proxima Nova"/>
            </a:endParaRPr>
          </a:p>
          <a:p>
            <a:pPr marL="0" lvl="0" indent="0">
              <a:buNone/>
            </a:pPr>
            <a:r>
              <a:rPr lang="en-US"/>
              <a:t>Technical &amp; Business Capabilities</a:t>
            </a:r>
            <a:endParaRPr lang="en-US" i="1">
              <a:latin typeface="Proxima Nova Rg"/>
              <a:ea typeface="Proxima Nova Rg"/>
              <a:cs typeface="Proxima Nova Rg"/>
              <a:sym typeface="Proxima Nova"/>
            </a:endParaRPr>
          </a:p>
          <a:p>
            <a:pPr marL="0" lvl="0" indent="0">
              <a:buNone/>
            </a:pPr>
            <a:r>
              <a:rPr lang="en-US"/>
              <a:t>Mobile Architecture Future State</a:t>
            </a:r>
            <a:endParaRPr lang="en-US" i="1">
              <a:latin typeface="Proxima Nova Rg"/>
              <a:ea typeface="Proxima Nova Rg"/>
              <a:cs typeface="Proxima Nova Rg"/>
              <a:sym typeface="Proxima Nova"/>
            </a:endParaRPr>
          </a:p>
          <a:p>
            <a:pPr marL="0" lvl="0" indent="0">
              <a:buNone/>
            </a:pPr>
            <a:r>
              <a:rPr lang="en-US"/>
              <a:t>Concept Data Migration/</a:t>
            </a:r>
            <a:r>
              <a:rPr lang="en-US" err="1"/>
              <a:t>Integ</a:t>
            </a:r>
            <a:r>
              <a:rPr lang="en-US"/>
              <a:t>. Plan</a:t>
            </a:r>
            <a:endParaRPr lang="en-US" i="1">
              <a:latin typeface="Proxima Nova Rg"/>
              <a:ea typeface="Proxima Nova Rg"/>
              <a:cs typeface="Proxima Nova Rg"/>
              <a:sym typeface="Proxima Nova"/>
            </a:endParaRPr>
          </a:p>
          <a:p>
            <a:pPr marL="0" lvl="0" indent="0">
              <a:buNone/>
            </a:pPr>
            <a:r>
              <a:rPr lang="en-US"/>
              <a:t>Change Mgmt. &amp; Gov Framework</a:t>
            </a:r>
            <a:endParaRPr lang="en-US"/>
          </a:p>
        </p:txBody>
      </p:sp>
      <p:sp>
        <p:nvSpPr>
          <p:cNvPr id="70" name="Text Placeholder 33"/>
          <p:cNvSpPr>
            <a:spLocks noGrp="1"/>
          </p:cNvSpPr>
          <p:nvPr userDrawn="1">
            <p:ph type="body" sz="quarter" idx="30" hasCustomPrompt="1"/>
          </p:nvPr>
        </p:nvSpPr>
        <p:spPr>
          <a:xfrm>
            <a:off x="7839377" y="2523608"/>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5: Capabilities Inventory</a:t>
            </a:r>
            <a:endParaRPr lang="en-US"/>
          </a:p>
        </p:txBody>
      </p:sp>
      <p:sp>
        <p:nvSpPr>
          <p:cNvPr id="71" name="Text Placeholder 31"/>
          <p:cNvSpPr>
            <a:spLocks noGrp="1"/>
          </p:cNvSpPr>
          <p:nvPr userDrawn="1">
            <p:ph type="body" sz="quarter" idx="31" hasCustomPrompt="1"/>
          </p:nvPr>
        </p:nvSpPr>
        <p:spPr>
          <a:xfrm>
            <a:off x="9909287" y="2296876"/>
            <a:ext cx="1950720" cy="1584960"/>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sym typeface="Proxima Nova"/>
              </a:defRPr>
            </a:lvl1pPr>
          </a:lstStyle>
          <a:p>
            <a:pPr marL="0" lvl="0" indent="0">
              <a:buNone/>
            </a:pPr>
            <a:r>
              <a:rPr lang="en-US"/>
              <a:t>Phased Work Plan</a:t>
            </a:r>
            <a:endParaRPr lang="en-US" i="1">
              <a:latin typeface="Proxima Nova Rg"/>
              <a:ea typeface="Proxima Nova Rg"/>
              <a:cs typeface="Proxima Nova Rg"/>
              <a:sym typeface="Proxima Nova"/>
            </a:endParaRPr>
          </a:p>
          <a:p>
            <a:pPr marL="0" lvl="0" indent="0">
              <a:buNone/>
            </a:pPr>
            <a:r>
              <a:rPr lang="en-US"/>
              <a:t>Prioritized Releases</a:t>
            </a:r>
            <a:endParaRPr lang="en-US" i="1">
              <a:latin typeface="Proxima Nova Rg"/>
              <a:ea typeface="Proxima Nova Rg"/>
              <a:cs typeface="Proxima Nova Rg"/>
              <a:sym typeface="Proxima Nova"/>
            </a:endParaRPr>
          </a:p>
          <a:p>
            <a:pPr marL="0" lvl="0" indent="0">
              <a:buNone/>
            </a:pPr>
            <a:r>
              <a:rPr lang="en-US"/>
              <a:t>Executive Readout</a:t>
            </a:r>
            <a:endParaRPr lang="en-US" i="1">
              <a:latin typeface="Proxima Nova Rg"/>
              <a:ea typeface="Proxima Nova Rg"/>
              <a:cs typeface="Proxima Nova Rg"/>
              <a:sym typeface="Proxima Nova"/>
            </a:endParaRPr>
          </a:p>
          <a:p>
            <a:pPr marL="0" lvl="0" indent="0">
              <a:buNone/>
            </a:pPr>
            <a:r>
              <a:rPr lang="en-US"/>
              <a:t>Follow-on Phase Scope of Work</a:t>
            </a:r>
            <a:endParaRPr lang="en-US" i="1">
              <a:latin typeface="Proxima Nova Rg"/>
              <a:ea typeface="Proxima Nova Rg"/>
              <a:cs typeface="Proxima Nova Rg"/>
              <a:sym typeface="Proxima Nova"/>
            </a:endParaRPr>
          </a:p>
        </p:txBody>
      </p:sp>
      <p:sp>
        <p:nvSpPr>
          <p:cNvPr id="72" name="Text Placeholder 33"/>
          <p:cNvSpPr>
            <a:spLocks noGrp="1"/>
          </p:cNvSpPr>
          <p:nvPr userDrawn="1">
            <p:ph type="body" sz="quarter" idx="32" hasCustomPrompt="1"/>
          </p:nvPr>
        </p:nvSpPr>
        <p:spPr>
          <a:xfrm>
            <a:off x="9909287" y="1983256"/>
            <a:ext cx="1950720" cy="246195"/>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defRPr>
            </a:lvl1pPr>
          </a:lstStyle>
          <a:p>
            <a:pPr marL="0" lvl="0" indent="0">
              <a:buNone/>
            </a:pPr>
            <a:r>
              <a:rPr lang="en-US"/>
              <a:t>Week 6: Roadmap &amp; De</a:t>
            </a:r>
            <a:endParaRPr lang="en-US"/>
          </a:p>
        </p:txBody>
      </p:sp>
      <p:sp>
        <p:nvSpPr>
          <p:cNvPr id="91" name="Text Placeholder 33"/>
          <p:cNvSpPr>
            <a:spLocks noGrp="1"/>
          </p:cNvSpPr>
          <p:nvPr userDrawn="1">
            <p:ph type="body" sz="quarter" idx="34" hasCustomPrompt="1"/>
          </p:nvPr>
        </p:nvSpPr>
        <p:spPr>
          <a:xfrm>
            <a:off x="350759" y="3124888"/>
            <a:ext cx="1219200" cy="399533"/>
          </a:xfrm>
          <a:prstGeom prst="rect">
            <a:avLst/>
          </a:prstGeom>
        </p:spPr>
        <p:txBody>
          <a:bodyPr lIns="45720" tIns="45720" rIns="45720" bIns="45720" anchor="t" anchorCtr="0">
            <a:noAutofit/>
          </a:bodyPr>
          <a:lstStyle>
            <a:lvl1pPr>
              <a:defRPr lang="en-US" sz="935" b="1" dirty="0">
                <a:latin typeface="Arial" panose="020B0604020202090204" pitchFamily="34" charset="0"/>
                <a:cs typeface="Arial" panose="020B0604020202090204" pitchFamily="34" charset="0"/>
                <a:sym typeface="Proxima Nova"/>
              </a:defRPr>
            </a:lvl1pPr>
          </a:lstStyle>
          <a:p>
            <a:pPr marL="0" lvl="0" indent="0">
              <a:buNone/>
            </a:pPr>
            <a:r>
              <a:rPr lang="en-US"/>
              <a:t>Pre-Engagement Workshop</a:t>
            </a:r>
            <a:endParaRPr lang="en-US" i="1">
              <a:latin typeface="Proxima Nova Rg"/>
              <a:ea typeface="Proxima Nova Rg"/>
              <a:cs typeface="Proxima Nova Rg"/>
              <a:sym typeface="Proxima Nova"/>
            </a:endParaRPr>
          </a:p>
        </p:txBody>
      </p:sp>
      <p:sp>
        <p:nvSpPr>
          <p:cNvPr id="102" name="Text Placeholder 4"/>
          <p:cNvSpPr>
            <a:spLocks noGrp="1"/>
          </p:cNvSpPr>
          <p:nvPr userDrawn="1">
            <p:ph type="body" sz="quarter" idx="16" hasCustomPrompt="1"/>
          </p:nvPr>
        </p:nvSpPr>
        <p:spPr>
          <a:xfrm>
            <a:off x="1629649" y="4997525"/>
            <a:ext cx="1950720" cy="347663"/>
          </a:xfrm>
          <a:prstGeom prst="roundRect">
            <a:avLst/>
          </a:prstGeom>
          <a:solidFill>
            <a:schemeClr val="accent1"/>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1</a:t>
            </a:r>
            <a:endParaRPr lang="en-US"/>
          </a:p>
        </p:txBody>
      </p:sp>
      <p:sp>
        <p:nvSpPr>
          <p:cNvPr id="103" name="Text Placeholder 4"/>
          <p:cNvSpPr>
            <a:spLocks noGrp="1"/>
          </p:cNvSpPr>
          <p:nvPr userDrawn="1">
            <p:ph type="body" sz="quarter" idx="40" hasCustomPrompt="1"/>
          </p:nvPr>
        </p:nvSpPr>
        <p:spPr>
          <a:xfrm>
            <a:off x="3699559" y="5612895"/>
            <a:ext cx="1950720" cy="347663"/>
          </a:xfrm>
          <a:prstGeom prst="roundRect">
            <a:avLst/>
          </a:prstGeom>
          <a:solidFill>
            <a:schemeClr val="accent2"/>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2</a:t>
            </a:r>
            <a:endParaRPr lang="en-US"/>
          </a:p>
        </p:txBody>
      </p:sp>
      <p:sp>
        <p:nvSpPr>
          <p:cNvPr id="104" name="Text Placeholder 4"/>
          <p:cNvSpPr>
            <a:spLocks noGrp="1"/>
          </p:cNvSpPr>
          <p:nvPr userDrawn="1">
            <p:ph type="body" sz="quarter" idx="41" hasCustomPrompt="1"/>
          </p:nvPr>
        </p:nvSpPr>
        <p:spPr>
          <a:xfrm>
            <a:off x="5769468" y="4997525"/>
            <a:ext cx="1950720" cy="347663"/>
          </a:xfrm>
          <a:prstGeom prst="roundRect">
            <a:avLst/>
          </a:prstGeom>
          <a:solidFill>
            <a:schemeClr val="accent3"/>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3-4</a:t>
            </a:r>
            <a:endParaRPr lang="en-US"/>
          </a:p>
        </p:txBody>
      </p:sp>
      <p:sp>
        <p:nvSpPr>
          <p:cNvPr id="105" name="Text Placeholder 4"/>
          <p:cNvSpPr>
            <a:spLocks noGrp="1"/>
          </p:cNvSpPr>
          <p:nvPr userDrawn="1">
            <p:ph type="body" sz="quarter" idx="42" hasCustomPrompt="1"/>
          </p:nvPr>
        </p:nvSpPr>
        <p:spPr>
          <a:xfrm>
            <a:off x="7839377" y="5612895"/>
            <a:ext cx="1950720" cy="347663"/>
          </a:xfrm>
          <a:prstGeom prst="roundRect">
            <a:avLst/>
          </a:prstGeom>
          <a:solidFill>
            <a:schemeClr val="accent4"/>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5</a:t>
            </a:r>
            <a:endParaRPr lang="en-US"/>
          </a:p>
        </p:txBody>
      </p:sp>
      <p:sp>
        <p:nvSpPr>
          <p:cNvPr id="106" name="Text Placeholder 4"/>
          <p:cNvSpPr>
            <a:spLocks noGrp="1"/>
          </p:cNvSpPr>
          <p:nvPr userDrawn="1">
            <p:ph type="body" sz="quarter" idx="43" hasCustomPrompt="1"/>
          </p:nvPr>
        </p:nvSpPr>
        <p:spPr>
          <a:xfrm>
            <a:off x="9909287" y="4997525"/>
            <a:ext cx="1950720" cy="347663"/>
          </a:xfrm>
          <a:prstGeom prst="roundRect">
            <a:avLst/>
          </a:prstGeom>
          <a:solidFill>
            <a:schemeClr val="accent5"/>
          </a:solidFill>
        </p:spPr>
        <p:txBody>
          <a:bodyPr anchor="ctr"/>
          <a:lstStyle>
            <a:lvl1pPr marL="0" indent="0" algn="ctr">
              <a:buNone/>
              <a:defRPr sz="1065" b="1" i="0">
                <a:solidFill>
                  <a:schemeClr val="bg1"/>
                </a:solidFill>
                <a:latin typeface="Arial" panose="020B0604020202090204" pitchFamily="34" charset="0"/>
                <a:cs typeface="Arial" panose="020B0604020202090204" pitchFamily="34" charset="0"/>
              </a:defRPr>
            </a:lvl1pPr>
          </a:lstStyle>
          <a:p>
            <a:pPr lvl="0"/>
            <a:r>
              <a:rPr lang="en-US"/>
              <a:t>WEEK 6</a:t>
            </a:r>
            <a:endParaRPr lang="en-US"/>
          </a:p>
        </p:txBody>
      </p:sp>
      <p:sp>
        <p:nvSpPr>
          <p:cNvPr id="107" name="Text Placeholder 33"/>
          <p:cNvSpPr>
            <a:spLocks noGrp="1"/>
          </p:cNvSpPr>
          <p:nvPr userDrawn="1">
            <p:ph type="body" sz="quarter" idx="44" hasCustomPrompt="1"/>
          </p:nvPr>
        </p:nvSpPr>
        <p:spPr>
          <a:xfrm>
            <a:off x="350759" y="3641020"/>
            <a:ext cx="1219200" cy="666391"/>
          </a:xfrm>
          <a:prstGeom prst="rect">
            <a:avLst/>
          </a:prstGeom>
        </p:spPr>
        <p:txBody>
          <a:bodyPr lIns="45720" tIns="45720" rIns="45720" bIns="45720" anchor="t" anchorCtr="0">
            <a:noAutofit/>
          </a:bodyPr>
          <a:lstStyle>
            <a:lvl1pPr>
              <a:spcBef>
                <a:spcPts val="0"/>
              </a:spcBef>
              <a:defRPr lang="en-US" sz="935" b="0" dirty="0">
                <a:latin typeface="Arial" panose="020B0604020202090204" pitchFamily="34" charset="0"/>
                <a:cs typeface="Arial" panose="020B0604020202090204" pitchFamily="34" charset="0"/>
              </a:defRPr>
            </a:lvl1pPr>
          </a:lstStyle>
          <a:p>
            <a:pPr marL="0" lvl="0" indent="0">
              <a:buNone/>
            </a:pPr>
            <a:r>
              <a:rPr lang="en-US"/>
              <a:t>Project Vision Alignment</a:t>
            </a:r>
            <a:endParaRPr lang="en-US"/>
          </a:p>
          <a:p>
            <a:pPr marL="0" lvl="0" indent="0">
              <a:buNone/>
            </a:pPr>
            <a:r>
              <a:rPr lang="en-US"/>
              <a:t>Initial Onboarding</a:t>
            </a:r>
            <a:endParaRPr lang="en-US"/>
          </a:p>
        </p:txBody>
      </p:sp>
      <p:pic>
        <p:nvPicPr>
          <p:cNvPr id="39" name="Picture 3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Timeline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Project Timeline</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39" name="Text Placeholder 2"/>
          <p:cNvSpPr>
            <a:spLocks noGrp="1"/>
          </p:cNvSpPr>
          <p:nvPr>
            <p:ph type="body" sz="quarter" idx="45" hasCustomPrompt="1"/>
          </p:nvPr>
        </p:nvSpPr>
        <p:spPr>
          <a:xfrm>
            <a:off x="350759" y="1165013"/>
            <a:ext cx="4876800" cy="487680"/>
          </a:xfrm>
          <a:prstGeom prst="rect">
            <a:avLst/>
          </a:prstGeom>
        </p:spPr>
        <p:txBody>
          <a:bodyPr/>
          <a:lstStyle>
            <a:lvl1pPr marL="0" indent="0">
              <a:lnSpc>
                <a:spcPct val="100000"/>
              </a:lnSpc>
              <a:buNone/>
              <a:defRPr sz="213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ACTIVITIES</a:t>
            </a:r>
            <a:endParaRPr lang="en-US"/>
          </a:p>
        </p:txBody>
      </p:sp>
      <p:sp>
        <p:nvSpPr>
          <p:cNvPr id="40" name="Text Placeholder 2"/>
          <p:cNvSpPr>
            <a:spLocks noGrp="1"/>
          </p:cNvSpPr>
          <p:nvPr>
            <p:ph type="body" sz="quarter" idx="16" hasCustomPrompt="1"/>
          </p:nvPr>
        </p:nvSpPr>
        <p:spPr>
          <a:xfrm>
            <a:off x="350759"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0" name="Text Placeholder 2"/>
          <p:cNvSpPr>
            <a:spLocks noGrp="1"/>
          </p:cNvSpPr>
          <p:nvPr>
            <p:ph type="body" sz="quarter" idx="21" hasCustomPrompt="1"/>
          </p:nvPr>
        </p:nvSpPr>
        <p:spPr>
          <a:xfrm>
            <a:off x="5069063"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1" name="Text Placeholder 2"/>
          <p:cNvSpPr>
            <a:spLocks noGrp="1"/>
          </p:cNvSpPr>
          <p:nvPr>
            <p:ph type="body" sz="quarter" idx="22" hasCustomPrompt="1"/>
          </p:nvPr>
        </p:nvSpPr>
        <p:spPr>
          <a:xfrm>
            <a:off x="9787367"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62" name="Text Placeholder 2"/>
          <p:cNvSpPr>
            <a:spLocks noGrp="1"/>
          </p:cNvSpPr>
          <p:nvPr>
            <p:ph type="body" sz="quarter" idx="26" hasCustomPrompt="1"/>
          </p:nvPr>
        </p:nvSpPr>
        <p:spPr>
          <a:xfrm>
            <a:off x="2709911"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5" name="Text Placeholder 2"/>
          <p:cNvSpPr>
            <a:spLocks noGrp="1"/>
          </p:cNvSpPr>
          <p:nvPr>
            <p:ph type="body" sz="quarter" idx="29" hasCustomPrompt="1"/>
          </p:nvPr>
        </p:nvSpPr>
        <p:spPr>
          <a:xfrm>
            <a:off x="7428215" y="3200400"/>
            <a:ext cx="2072640" cy="457200"/>
          </a:xfrm>
          <a:prstGeom prst="rect">
            <a:avLst/>
          </a:prstGeom>
        </p:spPr>
        <p:txBody>
          <a:bodyPr anchor="ct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76" name="Rounded Rectangle"/>
          <p:cNvSpPr/>
          <p:nvPr userDrawn="1"/>
        </p:nvSpPr>
        <p:spPr>
          <a:xfrm>
            <a:off x="3117381" y="1855999"/>
            <a:ext cx="3993719" cy="365760"/>
          </a:xfrm>
          <a:prstGeom prst="roundRect">
            <a:avLst>
              <a:gd name="adj" fmla="val 26025"/>
            </a:avLst>
          </a:prstGeom>
          <a:solidFill>
            <a:schemeClr val="accent3"/>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7" name="Rounded Rectangle"/>
          <p:cNvSpPr/>
          <p:nvPr userDrawn="1"/>
        </p:nvSpPr>
        <p:spPr>
          <a:xfrm>
            <a:off x="7170751" y="1855999"/>
            <a:ext cx="19827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8" name="Rounded Rectangle"/>
          <p:cNvSpPr/>
          <p:nvPr userDrawn="1"/>
        </p:nvSpPr>
        <p:spPr>
          <a:xfrm>
            <a:off x="2036858" y="2694392"/>
            <a:ext cx="4568100" cy="365760"/>
          </a:xfrm>
          <a:prstGeom prst="roundRect">
            <a:avLst>
              <a:gd name="adj" fmla="val 26025"/>
            </a:avLst>
          </a:prstGeom>
          <a:solidFill>
            <a:schemeClr val="accent2"/>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79" name="Rounded Rectangle"/>
          <p:cNvSpPr/>
          <p:nvPr userDrawn="1"/>
        </p:nvSpPr>
        <p:spPr>
          <a:xfrm>
            <a:off x="9787368" y="2694392"/>
            <a:ext cx="1132027" cy="365760"/>
          </a:xfrm>
          <a:prstGeom prst="roundRect">
            <a:avLst>
              <a:gd name="adj" fmla="val 26025"/>
            </a:avLst>
          </a:prstGeom>
          <a:solidFill>
            <a:schemeClr val="accent5"/>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0" name="Rounded Rectangle"/>
          <p:cNvSpPr/>
          <p:nvPr userDrawn="1"/>
        </p:nvSpPr>
        <p:spPr>
          <a:xfrm>
            <a:off x="9153534" y="1855999"/>
            <a:ext cx="1011300" cy="365760"/>
          </a:xfrm>
          <a:prstGeom prst="roundRect">
            <a:avLst>
              <a:gd name="adj" fmla="val 26025"/>
            </a:avLst>
          </a:prstGeom>
          <a:solidFill>
            <a:schemeClr val="accent4"/>
          </a:solidFill>
        </p:spPr>
        <p:txBody>
          <a:bodyPr lIns="60960" tIns="60960" rIns="60960" bIns="6096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nvGrpSpPr>
          <p:cNvPr id="81" name="Group"/>
          <p:cNvGrpSpPr/>
          <p:nvPr userDrawn="1"/>
        </p:nvGrpSpPr>
        <p:grpSpPr>
          <a:xfrm>
            <a:off x="350759" y="1855999"/>
            <a:ext cx="2055608" cy="366000"/>
            <a:chOff x="0" y="0"/>
            <a:chExt cx="4111214" cy="731999"/>
          </a:xfrm>
          <a:solidFill>
            <a:schemeClr val="accent1"/>
          </a:solidFill>
        </p:grpSpPr>
        <p:sp>
          <p:nvSpPr>
            <p:cNvPr id="82" name="Rounded Rectangle"/>
            <p:cNvSpPr/>
            <p:nvPr/>
          </p:nvSpPr>
          <p:spPr>
            <a:xfrm>
              <a:off x="905414" y="0"/>
              <a:ext cx="32058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sp>
          <p:nvSpPr>
            <p:cNvPr id="83" name="Rounded Rectangle"/>
            <p:cNvSpPr/>
            <p:nvPr/>
          </p:nvSpPr>
          <p:spPr>
            <a:xfrm>
              <a:off x="0" y="0"/>
              <a:ext cx="877201" cy="732000"/>
            </a:xfrm>
            <a:prstGeom prst="roundRect">
              <a:avLst>
                <a:gd name="adj" fmla="val 26025"/>
              </a:avLst>
            </a:prstGeom>
            <a:grpFill/>
          </p:spPr>
          <p:txBody>
            <a:bodyPr lIns="45720" tIns="45720" rIns="45720" bIns="45720" anchor="ctr" anchorCtr="0">
              <a:noAutofit/>
            </a:bodyPr>
            <a:lstStyle/>
            <a:p>
              <a:pPr lvl="0" indent="0" algn="ctr">
                <a:lnSpc>
                  <a:spcPct val="100000"/>
                </a:lnSpc>
                <a:spcBef>
                  <a:spcPts val="800"/>
                </a:spcBef>
                <a:spcAft>
                  <a:spcPts val="800"/>
                </a:spcAft>
                <a:buClr>
                  <a:schemeClr val="tx2"/>
                </a:buClr>
                <a:buFont typeface="Arial" panose="020B0604020202090204" pitchFamily="34" charset="0"/>
                <a:buNone/>
              </a:pPr>
              <a:endParaRPr kumimoji="0" lang="en-US" sz="1065" b="1" i="0" u="none" strike="noStrike" cap="none" spc="0" normalizeH="0" baseline="0" noProof="0">
                <a:ln>
                  <a:noFill/>
                </a:ln>
                <a:solidFill>
                  <a:schemeClr val="bg1"/>
                </a:solidFill>
                <a:effectLst/>
                <a:uLnTx/>
                <a:uFillTx/>
                <a:latin typeface="Arial" panose="020B0604020202090204" pitchFamily="34" charset="0"/>
                <a:cs typeface="Arial" panose="020B0604020202090204" pitchFamily="34" charset="0"/>
              </a:endParaRPr>
            </a:p>
          </p:txBody>
        </p:sp>
      </p:grpSp>
      <p:grpSp>
        <p:nvGrpSpPr>
          <p:cNvPr id="2" name="Group 1"/>
          <p:cNvGrpSpPr/>
          <p:nvPr userDrawn="1"/>
        </p:nvGrpSpPr>
        <p:grpSpPr>
          <a:xfrm>
            <a:off x="350759" y="2426959"/>
            <a:ext cx="11509248" cy="158496"/>
            <a:chOff x="263069" y="1920260"/>
            <a:chExt cx="8631936" cy="118872"/>
          </a:xfrm>
        </p:grpSpPr>
        <p:sp>
          <p:nvSpPr>
            <p:cNvPr id="55" name="Google Shape;2115;p252"/>
            <p:cNvSpPr/>
            <p:nvPr/>
          </p:nvSpPr>
          <p:spPr>
            <a:xfrm>
              <a:off x="263069" y="1979696"/>
              <a:ext cx="8631936" cy="0"/>
            </a:xfrm>
            <a:prstGeom prst="line">
              <a:avLst/>
            </a:prstGeom>
            <a:ln w="63500">
              <a:solidFill>
                <a:schemeClr val="bg2">
                  <a:lumMod val="90000"/>
                </a:schemeClr>
              </a:solidFill>
              <a:tailEnd type="triangle"/>
            </a:ln>
          </p:spPr>
          <p:txBody>
            <a:bodyPr tIns="34290" bIns="34290"/>
            <a:lstStyle/>
            <a:p>
              <a:pPr lvl="0" defTabSz="914400">
                <a:lnSpc>
                  <a:spcPct val="100000"/>
                </a:lnSpc>
              </a:pPr>
              <a:endParaRPr sz="1400">
                <a:latin typeface="Arial" panose="020B0604020202090204" pitchFamily="34" charset="0"/>
                <a:cs typeface="Arial" panose="020B0604020202090204" pitchFamily="34" charset="0"/>
              </a:endParaRPr>
            </a:p>
          </p:txBody>
        </p:sp>
        <p:sp>
          <p:nvSpPr>
            <p:cNvPr id="84" name="Google Shape;2474;p269"/>
            <p:cNvSpPr/>
            <p:nvPr userDrawn="1"/>
          </p:nvSpPr>
          <p:spPr>
            <a:xfrm>
              <a:off x="263069" y="1920260"/>
              <a:ext cx="118872" cy="118872"/>
            </a:xfrm>
            <a:prstGeom prst="ellipse">
              <a:avLst/>
            </a:prstGeom>
            <a:solidFill>
              <a:schemeClr val="tx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5" name="Google Shape;2474;p269"/>
            <p:cNvSpPr/>
            <p:nvPr userDrawn="1"/>
          </p:nvSpPr>
          <p:spPr>
            <a:xfrm>
              <a:off x="2032433" y="1920260"/>
              <a:ext cx="118872" cy="118872"/>
            </a:xfrm>
            <a:prstGeom prst="ellipse">
              <a:avLst/>
            </a:prstGeom>
            <a:solidFill>
              <a:schemeClr val="accent2"/>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6" name="Google Shape;2474;p269"/>
            <p:cNvSpPr/>
            <p:nvPr userDrawn="1"/>
          </p:nvSpPr>
          <p:spPr>
            <a:xfrm>
              <a:off x="3801797" y="1920260"/>
              <a:ext cx="118872" cy="118872"/>
            </a:xfrm>
            <a:prstGeom prst="ellipse">
              <a:avLst/>
            </a:prstGeom>
            <a:solidFill>
              <a:schemeClr val="accent3"/>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7" name="Google Shape;2474;p269"/>
            <p:cNvSpPr/>
            <p:nvPr userDrawn="1"/>
          </p:nvSpPr>
          <p:spPr>
            <a:xfrm>
              <a:off x="5571161" y="1920260"/>
              <a:ext cx="118872" cy="118872"/>
            </a:xfrm>
            <a:prstGeom prst="ellipse">
              <a:avLst/>
            </a:prstGeom>
            <a:solidFill>
              <a:schemeClr val="accent4"/>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88" name="Google Shape;2474;p269"/>
            <p:cNvSpPr/>
            <p:nvPr userDrawn="1"/>
          </p:nvSpPr>
          <p:spPr>
            <a:xfrm>
              <a:off x="7340525" y="1920260"/>
              <a:ext cx="118872" cy="118872"/>
            </a:xfrm>
            <a:prstGeom prst="ellipse">
              <a:avLst/>
            </a:prstGeom>
            <a:solidFill>
              <a:schemeClr val="accent5"/>
            </a:solidFill>
            <a:ln w="19050">
              <a:solidFill>
                <a:schemeClr val="bg1"/>
              </a:solidFill>
            </a:ln>
          </p:spPr>
          <p:txBody>
            <a:bodyPr tIns="34290" bIns="34290" anchor="ctr"/>
            <a:lstStyle/>
            <a:p>
              <a:pPr defTabSz="914400">
                <a:lnSpc>
                  <a:spcPct val="100000"/>
                </a:lnSpc>
                <a:defRPr sz="3600">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grpSp>
      <p:pic>
        <p:nvPicPr>
          <p:cNvPr id="42" name="Picture 4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 name="Text Placeholder 3"/>
          <p:cNvSpPr>
            <a:spLocks noGrp="1"/>
          </p:cNvSpPr>
          <p:nvPr>
            <p:ph type="body" sz="quarter" idx="46" hasCustomPrompt="1"/>
          </p:nvPr>
        </p:nvSpPr>
        <p:spPr>
          <a:xfrm>
            <a:off x="350759"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6" name="Text Placeholder 3"/>
          <p:cNvSpPr>
            <a:spLocks noGrp="1"/>
          </p:cNvSpPr>
          <p:nvPr>
            <p:ph type="body" sz="quarter" idx="47" hasCustomPrompt="1"/>
          </p:nvPr>
        </p:nvSpPr>
        <p:spPr>
          <a:xfrm>
            <a:off x="2709911"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57" name="Text Placeholder 3"/>
          <p:cNvSpPr>
            <a:spLocks noGrp="1"/>
          </p:cNvSpPr>
          <p:nvPr>
            <p:ph type="body" sz="quarter" idx="48" hasCustomPrompt="1"/>
          </p:nvPr>
        </p:nvSpPr>
        <p:spPr>
          <a:xfrm>
            <a:off x="5069063"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3" name="Text Placeholder 3"/>
          <p:cNvSpPr>
            <a:spLocks noGrp="1"/>
          </p:cNvSpPr>
          <p:nvPr>
            <p:ph type="body" sz="quarter" idx="49" hasCustomPrompt="1"/>
          </p:nvPr>
        </p:nvSpPr>
        <p:spPr>
          <a:xfrm>
            <a:off x="7428215"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64" name="Text Placeholder 3"/>
          <p:cNvSpPr>
            <a:spLocks noGrp="1"/>
          </p:cNvSpPr>
          <p:nvPr>
            <p:ph type="body" sz="quarter" idx="50" hasCustomPrompt="1"/>
          </p:nvPr>
        </p:nvSpPr>
        <p:spPr>
          <a:xfrm>
            <a:off x="9787367" y="3758453"/>
            <a:ext cx="2072640" cy="2682240"/>
          </a:xfrm>
          <a:prstGeom prst="rect">
            <a:avLst/>
          </a:prstGeom>
        </p:spPr>
        <p:txBody>
          <a:bodyPr/>
          <a:lstStyle>
            <a:lvl1pPr marL="0" indent="0">
              <a:lnSpc>
                <a:spcPct val="100000"/>
              </a:lnSpc>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Case Study_1">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5" name="Picture 4" descr="A picture containing text, display, electronics, screenshot&#10;&#10;Description automatically generated"/>
          <p:cNvPicPr>
            <a:picLocks noChangeAspect="1"/>
          </p:cNvPicPr>
          <p:nvPr userDrawn="1"/>
        </p:nvPicPr>
        <p:blipFill>
          <a:blip r:embed="rId2"/>
          <a:stretch>
            <a:fillRect/>
          </a:stretch>
        </p:blipFill>
        <p:spPr>
          <a:xfrm>
            <a:off x="5537202" y="728133"/>
            <a:ext cx="6349207" cy="5358731"/>
          </a:xfrm>
          <a:prstGeom prst="rect">
            <a:avLst/>
          </a:prstGeom>
        </p:spPr>
      </p:pic>
      <p:pic>
        <p:nvPicPr>
          <p:cNvPr id="26" name="Picture 2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772727" y="1052946"/>
            <a:ext cx="5892800" cy="3343564"/>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Case Study_2">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1" name="Picture 20" descr="A picture containing graphical user interface&#10;&#10;Description automatically generated"/>
          <p:cNvPicPr>
            <a:picLocks noChangeAspect="1"/>
          </p:cNvPicPr>
          <p:nvPr userDrawn="1"/>
        </p:nvPicPr>
        <p:blipFill>
          <a:blip r:embed="rId2" cstate="print"/>
          <a:stretch>
            <a:fillRect/>
          </a:stretch>
        </p:blipFill>
        <p:spPr>
          <a:xfrm>
            <a:off x="5288367" y="1191249"/>
            <a:ext cx="5131984" cy="6830968"/>
          </a:xfrm>
          <a:prstGeom prst="rect">
            <a:avLst/>
          </a:prstGeom>
        </p:spPr>
      </p:pic>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0" name="Picture 1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680366" y="1514764"/>
            <a:ext cx="4331855" cy="5532581"/>
          </a:xfrm>
          <a:prstGeom prst="roundRect">
            <a:avLst>
              <a:gd name="adj" fmla="val 1990"/>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_Arc_Purple">
    <p:bg>
      <p:bgPr>
        <a:solidFill>
          <a:srgbClr val="8D39B0"/>
        </a:solidFill>
        <a:effectLst/>
      </p:bgPr>
    </p:bg>
    <p:spTree>
      <p:nvGrpSpPr>
        <p:cNvPr id="1" name=""/>
        <p:cNvGrpSpPr/>
        <p:nvPr/>
      </p:nvGrpSpPr>
      <p:grpSpPr>
        <a:xfrm>
          <a:off x="0" y="0"/>
          <a:ext cx="0" cy="0"/>
          <a:chOff x="0" y="0"/>
          <a:chExt cx="0" cy="0"/>
        </a:xfrm>
      </p:grpSpPr>
      <p:sp>
        <p:nvSpPr>
          <p:cNvPr id="99" name="Rectángulo 98"/>
          <p:cNvSpPr/>
          <p:nvPr userDrawn="1"/>
        </p:nvSpPr>
        <p:spPr>
          <a:xfrm rot="10800000">
            <a:off x="0" y="1885949"/>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rot="10800000">
            <a:off x="0" y="1062715"/>
            <a:ext cx="12192000" cy="1495838"/>
          </a:xfrm>
          <a:prstGeom prst="rect">
            <a:avLst/>
          </a:prstGeom>
          <a:ln w="12700">
            <a:miter lim="400000"/>
            <a:headEnd/>
            <a:tailEnd/>
          </a:ln>
        </p:spPr>
      </p:pic>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tx1"/>
                </a:solidFill>
                <a:latin typeface="Tenorite" pitchFamily="2" charset="0"/>
              </a:defRPr>
            </a:lvl1pPr>
          </a:lstStyle>
          <a:p>
            <a:fld id="{86CB4B4D-7CA3-9044-876B-883B54F8677D}" type="slidenum">
              <a:rPr lang="en-US" noProof="0" smtClean="0"/>
            </a:fld>
            <a:endParaRPr lang="en-US" noProof="0" dirty="0"/>
          </a:p>
        </p:txBody>
      </p:sp>
      <p:sp>
        <p:nvSpPr>
          <p:cNvPr id="5" name="Text Placeholder 2"/>
          <p:cNvSpPr>
            <a:spLocks noGrp="1"/>
          </p:cNvSpPr>
          <p:nvPr>
            <p:ph type="body" idx="32" hasCustomPrompt="1"/>
          </p:nvPr>
        </p:nvSpPr>
        <p:spPr>
          <a:xfrm>
            <a:off x="2062427" y="419710"/>
            <a:ext cx="8067146" cy="580954"/>
          </a:xfrm>
          <a:prstGeom prst="rect">
            <a:avLst/>
          </a:prstGeom>
        </p:spPr>
        <p:txBody>
          <a:bodyPr/>
          <a:lstStyle>
            <a:lvl1pPr marL="0" indent="0" algn="ctr">
              <a:buNone/>
              <a:defRPr sz="40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Case Study_3">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4"/>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18" name="Text Placeholder 2"/>
          <p:cNvSpPr>
            <a:spLocks noGrp="1"/>
          </p:cNvSpPr>
          <p:nvPr>
            <p:ph type="body" sz="quarter" idx="29" hasCustomPrompt="1"/>
          </p:nvPr>
        </p:nvSpPr>
        <p:spPr>
          <a:xfrm>
            <a:off x="350759" y="1954731"/>
            <a:ext cx="36576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INDUSTRY</a:t>
            </a:r>
            <a:endParaRPr lang="en-US"/>
          </a:p>
        </p:txBody>
      </p:sp>
      <p:pic>
        <p:nvPicPr>
          <p:cNvPr id="22" name="Google Shape;345;p56" descr="Google Shape;345;p56"/>
          <p:cNvPicPr>
            <a:picLocks noChangeAspect="1"/>
          </p:cNvPicPr>
          <p:nvPr userDrawn="1"/>
        </p:nvPicPr>
        <p:blipFill>
          <a:blip r:embed="rId2" cstate="print"/>
          <a:stretch>
            <a:fillRect/>
          </a:stretch>
        </p:blipFill>
        <p:spPr>
          <a:xfrm flipH="1">
            <a:off x="3501060" y="-1246314"/>
            <a:ext cx="5669489" cy="9691436"/>
          </a:xfrm>
          <a:prstGeom prst="rect">
            <a:avLst/>
          </a:prstGeom>
          <a:ln w="12700">
            <a:miter lim="400000"/>
            <a:headEnd/>
            <a:tailEnd/>
          </a:ln>
        </p:spPr>
      </p:pic>
      <p:pic>
        <p:nvPicPr>
          <p:cNvPr id="23" name="Picture 22" descr="A picture containing text, monitor, set&#10;&#10;Description automatically generated"/>
          <p:cNvPicPr>
            <a:picLocks noChangeAspect="1"/>
          </p:cNvPicPr>
          <p:nvPr userDrawn="1"/>
        </p:nvPicPr>
        <p:blipFill>
          <a:blip r:embed="rId3"/>
          <a:stretch>
            <a:fillRect/>
          </a:stretch>
        </p:blipFill>
        <p:spPr>
          <a:xfrm>
            <a:off x="5134951" y="1044418"/>
            <a:ext cx="2509357" cy="4801212"/>
          </a:xfrm>
          <a:prstGeom prst="rect">
            <a:avLst/>
          </a:prstGeom>
        </p:spPr>
      </p:pic>
      <p:sp>
        <p:nvSpPr>
          <p:cNvPr id="28" name="Text Placeholder 28"/>
          <p:cNvSpPr>
            <a:spLocks noGrp="1"/>
          </p:cNvSpPr>
          <p:nvPr>
            <p:ph type="body" sz="quarter" idx="34" hasCustomPrompt="1"/>
          </p:nvPr>
        </p:nvSpPr>
        <p:spPr>
          <a:xfrm>
            <a:off x="350757" y="2504919"/>
            <a:ext cx="36576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21" name="Picture 20" descr="Logo&#10;&#10;Description automatically generated"/>
          <p:cNvPicPr>
            <a:picLocks noChangeAspect="1"/>
          </p:cNvPicPr>
          <p:nvPr userDrawn="1"/>
        </p:nvPicPr>
        <p:blipFill rotWithShape="1">
          <a:blip r:embed="rId4"/>
          <a:srcRect l="12424" t="22302" r="12183" b="21697"/>
          <a:stretch>
            <a:fillRect/>
          </a:stretch>
        </p:blipFill>
        <p:spPr>
          <a:xfrm>
            <a:off x="10661502" y="6640590"/>
            <a:ext cx="386247" cy="143447"/>
          </a:xfrm>
          <a:prstGeom prst="rect">
            <a:avLst/>
          </a:prstGeom>
        </p:spPr>
      </p:pic>
      <p:sp>
        <p:nvSpPr>
          <p:cNvPr id="3" name="Picture Placeholder 2"/>
          <p:cNvSpPr>
            <a:spLocks noGrp="1"/>
          </p:cNvSpPr>
          <p:nvPr>
            <p:ph type="pic" sz="quarter" idx="35"/>
          </p:nvPr>
        </p:nvSpPr>
        <p:spPr>
          <a:xfrm>
            <a:off x="5411895" y="1405468"/>
            <a:ext cx="1866053" cy="4050453"/>
          </a:xfrm>
          <a:prstGeom prst="roundRect">
            <a:avLst>
              <a:gd name="adj" fmla="val 9382"/>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Case Study_4">
    <p:bg>
      <p:bgPr>
        <a:solidFill>
          <a:schemeClr val="bg1"/>
        </a:solidFill>
        <a:effectLst/>
      </p:bgPr>
    </p:bg>
    <p:spTree>
      <p:nvGrpSpPr>
        <p:cNvPr id="1" name=""/>
        <p:cNvGrpSpPr/>
        <p:nvPr/>
      </p:nvGrpSpPr>
      <p:grpSpPr>
        <a:xfrm>
          <a:off x="0" y="0"/>
          <a:ext cx="0" cy="0"/>
          <a:chOff x="0" y="0"/>
          <a:chExt cx="0" cy="0"/>
        </a:xfrm>
      </p:grpSpPr>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84025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 name="Picture 2" descr="A picture containing text, display, electronics, screenshot&#10;&#10;Description automatically generated"/>
          <p:cNvPicPr>
            <a:picLocks noChangeAspect="1"/>
          </p:cNvPicPr>
          <p:nvPr userDrawn="1"/>
        </p:nvPicPr>
        <p:blipFill>
          <a:blip r:embed="rId2"/>
          <a:stretch>
            <a:fillRect/>
          </a:stretch>
        </p:blipFill>
        <p:spPr>
          <a:xfrm>
            <a:off x="-795865" y="1185333"/>
            <a:ext cx="6349207" cy="5358731"/>
          </a:xfrm>
          <a:prstGeom prst="rect">
            <a:avLst/>
          </a:prstGeom>
        </p:spPr>
      </p:pic>
      <p:pic>
        <p:nvPicPr>
          <p:cNvPr id="32" name="Picture 31"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4" name="Picture Placeholder 3"/>
          <p:cNvSpPr>
            <a:spLocks noGrp="1"/>
          </p:cNvSpPr>
          <p:nvPr>
            <p:ph type="pic" sz="quarter" idx="32"/>
          </p:nvPr>
        </p:nvSpPr>
        <p:spPr>
          <a:xfrm>
            <a:off x="-561974" y="1495425"/>
            <a:ext cx="5905500" cy="3352800"/>
          </a:xfrm>
          <a:prstGeom prst="rect">
            <a:avLst/>
          </a:prstGeom>
        </p:spPr>
        <p:txBody>
          <a:bodyPr lIns="45720" tIns="45720" rIns="45720" bIns="45720" anchor="ctr" anchorCtr="0">
            <a:noAutofit/>
          </a:bodyPr>
          <a:lstStyle>
            <a:lvl1pPr algn="ctr">
              <a:defRPr lang="en-US" sz="1335"/>
            </a:lvl1pPr>
          </a:lstStyle>
          <a:p>
            <a:pPr marL="0" lvl="0" indent="0" algn="ctr">
              <a:buNone/>
            </a:pPr>
            <a:r>
              <a:rPr lang="en-US"/>
              <a:t>Click icon to add picture</a:t>
            </a:r>
            <a:endParaRPr lang="en-US"/>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Case Study_5">
    <p:bg>
      <p:bgPr>
        <a:solidFill>
          <a:schemeClr val="bg1"/>
        </a:solidFill>
        <a:effectLst/>
      </p:bgPr>
    </p:bg>
    <p:spTree>
      <p:nvGrpSpPr>
        <p:cNvPr id="1" name=""/>
        <p:cNvGrpSpPr/>
        <p:nvPr/>
      </p:nvGrpSpPr>
      <p:grpSpPr>
        <a:xfrm>
          <a:off x="0" y="0"/>
          <a:ext cx="0" cy="0"/>
          <a:chOff x="0" y="0"/>
          <a:chExt cx="0" cy="0"/>
        </a:xfrm>
      </p:grpSpPr>
      <p:pic>
        <p:nvPicPr>
          <p:cNvPr id="34" name="Picture 33" descr="A picture containing graphical user interface&#10;&#10;Description automatically generated"/>
          <p:cNvPicPr>
            <a:picLocks noChangeAspect="1"/>
          </p:cNvPicPr>
          <p:nvPr userDrawn="1"/>
        </p:nvPicPr>
        <p:blipFill rotWithShape="1">
          <a:blip r:embed="rId2" cstate="print"/>
          <a:srcRect b="19150"/>
          <a:stretch>
            <a:fillRect/>
          </a:stretch>
        </p:blipFill>
        <p:spPr>
          <a:xfrm>
            <a:off x="206881" y="992296"/>
            <a:ext cx="5131984" cy="5522805"/>
          </a:xfrm>
          <a:prstGeom prst="rect">
            <a:avLst/>
          </a:prstGeom>
        </p:spPr>
      </p:pic>
      <p:sp>
        <p:nvSpPr>
          <p:cNvPr id="5" name="Picture Placeholder 4"/>
          <p:cNvSpPr>
            <a:spLocks noGrp="1"/>
          </p:cNvSpPr>
          <p:nvPr>
            <p:ph type="pic" sz="quarter" idx="32"/>
          </p:nvPr>
        </p:nvSpPr>
        <p:spPr>
          <a:xfrm>
            <a:off x="538482" y="1330960"/>
            <a:ext cx="4378961" cy="5189915"/>
          </a:xfrm>
          <a:custGeom>
            <a:avLst/>
            <a:gdLst>
              <a:gd name="connsiteX0" fmla="*/ 0 w 3284221"/>
              <a:gd name="connsiteY0" fmla="*/ 120662 h 3888105"/>
              <a:gd name="connsiteX1" fmla="*/ 120662 w 3284221"/>
              <a:gd name="connsiteY1" fmla="*/ 0 h 3888105"/>
              <a:gd name="connsiteX2" fmla="*/ 3163559 w 3284221"/>
              <a:gd name="connsiteY2" fmla="*/ 0 h 3888105"/>
              <a:gd name="connsiteX3" fmla="*/ 3284221 w 3284221"/>
              <a:gd name="connsiteY3" fmla="*/ 120662 h 3888105"/>
              <a:gd name="connsiteX4" fmla="*/ 3284221 w 3284221"/>
              <a:gd name="connsiteY4" fmla="*/ 3767443 h 3888105"/>
              <a:gd name="connsiteX5" fmla="*/ 3163559 w 3284221"/>
              <a:gd name="connsiteY5" fmla="*/ 3888105 h 3888105"/>
              <a:gd name="connsiteX6" fmla="*/ 120662 w 3284221"/>
              <a:gd name="connsiteY6" fmla="*/ 3888105 h 3888105"/>
              <a:gd name="connsiteX7" fmla="*/ 0 w 3284221"/>
              <a:gd name="connsiteY7" fmla="*/ 3767443 h 3888105"/>
              <a:gd name="connsiteX8" fmla="*/ 0 w 3284221"/>
              <a:gd name="connsiteY8" fmla="*/ 120662 h 3888105"/>
              <a:gd name="connsiteX0-1" fmla="*/ 0 w 3284221"/>
              <a:gd name="connsiteY0-2" fmla="*/ 120662 h 3888105"/>
              <a:gd name="connsiteX1-3" fmla="*/ 120662 w 3284221"/>
              <a:gd name="connsiteY1-4" fmla="*/ 0 h 3888105"/>
              <a:gd name="connsiteX2-5" fmla="*/ 3163559 w 3284221"/>
              <a:gd name="connsiteY2-6" fmla="*/ 0 h 3888105"/>
              <a:gd name="connsiteX3-7" fmla="*/ 3284221 w 3284221"/>
              <a:gd name="connsiteY3-8" fmla="*/ 120662 h 3888105"/>
              <a:gd name="connsiteX4-9" fmla="*/ 3284221 w 3284221"/>
              <a:gd name="connsiteY4-10" fmla="*/ 3767443 h 3888105"/>
              <a:gd name="connsiteX5-11" fmla="*/ 3163559 w 3284221"/>
              <a:gd name="connsiteY5-12" fmla="*/ 3888105 h 3888105"/>
              <a:gd name="connsiteX6-13" fmla="*/ 0 w 3284221"/>
              <a:gd name="connsiteY6-14" fmla="*/ 3767443 h 3888105"/>
              <a:gd name="connsiteX7-15" fmla="*/ 0 w 3284221"/>
              <a:gd name="connsiteY7-16" fmla="*/ 120662 h 3888105"/>
              <a:gd name="connsiteX0-17" fmla="*/ 0 w 3284221"/>
              <a:gd name="connsiteY0-18" fmla="*/ 120662 h 4223290"/>
              <a:gd name="connsiteX1-19" fmla="*/ 120662 w 3284221"/>
              <a:gd name="connsiteY1-20" fmla="*/ 0 h 4223290"/>
              <a:gd name="connsiteX2-21" fmla="*/ 3163559 w 3284221"/>
              <a:gd name="connsiteY2-22" fmla="*/ 0 h 4223290"/>
              <a:gd name="connsiteX3-23" fmla="*/ 3284221 w 3284221"/>
              <a:gd name="connsiteY3-24" fmla="*/ 120662 h 4223290"/>
              <a:gd name="connsiteX4-25" fmla="*/ 3284221 w 3284221"/>
              <a:gd name="connsiteY4-26" fmla="*/ 3767443 h 4223290"/>
              <a:gd name="connsiteX5-27" fmla="*/ 0 w 3284221"/>
              <a:gd name="connsiteY5-28" fmla="*/ 3767443 h 4223290"/>
              <a:gd name="connsiteX6-29" fmla="*/ 0 w 3284221"/>
              <a:gd name="connsiteY6-30" fmla="*/ 120662 h 4223290"/>
              <a:gd name="connsiteX0-31" fmla="*/ 0 w 3284221"/>
              <a:gd name="connsiteY0-32" fmla="*/ 120662 h 4038304"/>
              <a:gd name="connsiteX1-33" fmla="*/ 120662 w 3284221"/>
              <a:gd name="connsiteY1-34" fmla="*/ 0 h 4038304"/>
              <a:gd name="connsiteX2-35" fmla="*/ 3163559 w 3284221"/>
              <a:gd name="connsiteY2-36" fmla="*/ 0 h 4038304"/>
              <a:gd name="connsiteX3-37" fmla="*/ 3284221 w 3284221"/>
              <a:gd name="connsiteY3-38" fmla="*/ 120662 h 4038304"/>
              <a:gd name="connsiteX4-39" fmla="*/ 3284221 w 3284221"/>
              <a:gd name="connsiteY4-40" fmla="*/ 3767443 h 4038304"/>
              <a:gd name="connsiteX5-41" fmla="*/ 0 w 3284221"/>
              <a:gd name="connsiteY5-42" fmla="*/ 3767443 h 4038304"/>
              <a:gd name="connsiteX6-43" fmla="*/ 0 w 3284221"/>
              <a:gd name="connsiteY6-44" fmla="*/ 120662 h 4038304"/>
              <a:gd name="connsiteX0-45" fmla="*/ 0 w 3284221"/>
              <a:gd name="connsiteY0-46" fmla="*/ 120662 h 3767443"/>
              <a:gd name="connsiteX1-47" fmla="*/ 120662 w 3284221"/>
              <a:gd name="connsiteY1-48" fmla="*/ 0 h 3767443"/>
              <a:gd name="connsiteX2-49" fmla="*/ 3163559 w 3284221"/>
              <a:gd name="connsiteY2-50" fmla="*/ 0 h 3767443"/>
              <a:gd name="connsiteX3-51" fmla="*/ 3284221 w 3284221"/>
              <a:gd name="connsiteY3-52" fmla="*/ 120662 h 3767443"/>
              <a:gd name="connsiteX4-53" fmla="*/ 3284221 w 3284221"/>
              <a:gd name="connsiteY4-54" fmla="*/ 3767443 h 3767443"/>
              <a:gd name="connsiteX5-55" fmla="*/ 0 w 3284221"/>
              <a:gd name="connsiteY5-56" fmla="*/ 3767443 h 3767443"/>
              <a:gd name="connsiteX6-57" fmla="*/ 0 w 3284221"/>
              <a:gd name="connsiteY6-58" fmla="*/ 120662 h 37674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284221" h="3767443">
                <a:moveTo>
                  <a:pt x="0" y="120662"/>
                </a:moveTo>
                <a:cubicBezTo>
                  <a:pt x="0" y="54022"/>
                  <a:pt x="54022" y="0"/>
                  <a:pt x="120662" y="0"/>
                </a:cubicBezTo>
                <a:lnTo>
                  <a:pt x="3163559" y="0"/>
                </a:lnTo>
                <a:cubicBezTo>
                  <a:pt x="3230199" y="0"/>
                  <a:pt x="3284221" y="54022"/>
                  <a:pt x="3284221" y="120662"/>
                </a:cubicBezTo>
                <a:lnTo>
                  <a:pt x="3284221" y="3767443"/>
                </a:lnTo>
                <a:lnTo>
                  <a:pt x="0" y="3767443"/>
                </a:lnTo>
                <a:lnTo>
                  <a:pt x="0" y="120662"/>
                </a:lnTo>
                <a:close/>
              </a:path>
            </a:pathLst>
          </a:custGeom>
        </p:spPr>
        <p:txBody>
          <a:bodyPr anchor="ctr"/>
          <a:lstStyle>
            <a:lvl1pPr marL="0" indent="0" algn="ctr">
              <a:buNone/>
              <a:defRPr sz="1600"/>
            </a:lvl1pPr>
          </a:lstStyle>
          <a:p>
            <a:r>
              <a:rPr lang="en-US"/>
              <a:t>Click icon to add picture</a:t>
            </a:r>
            <a:endParaRPr lang="en-US"/>
          </a:p>
        </p:txBody>
      </p:sp>
      <p:sp>
        <p:nvSpPr>
          <p:cNvPr id="30" name="Freeform: Shape 29"/>
          <p:cNvSpPr/>
          <p:nvPr userDrawn="1"/>
        </p:nvSpPr>
        <p:spPr>
          <a:xfrm flipH="1">
            <a:off x="5733435" y="0"/>
            <a:ext cx="6458565" cy="6522720"/>
          </a:xfrm>
          <a:custGeom>
            <a:avLst/>
            <a:gdLst>
              <a:gd name="connsiteX0" fmla="*/ 3516289 w 4843924"/>
              <a:gd name="connsiteY0" fmla="*/ 0 h 4846320"/>
              <a:gd name="connsiteX1" fmla="*/ 0 w 4843924"/>
              <a:gd name="connsiteY1" fmla="*/ 0 h 4846320"/>
              <a:gd name="connsiteX2" fmla="*/ 0 w 4843924"/>
              <a:gd name="connsiteY2" fmla="*/ 4846320 h 4846320"/>
              <a:gd name="connsiteX3" fmla="*/ 3831643 w 4843924"/>
              <a:gd name="connsiteY3" fmla="*/ 4846320 h 4846320"/>
              <a:gd name="connsiteX4" fmla="*/ 3930295 w 4843924"/>
              <a:gd name="connsiteY4" fmla="*/ 4756659 h 4846320"/>
              <a:gd name="connsiteX5" fmla="*/ 4843924 w 4843924"/>
              <a:gd name="connsiteY5" fmla="*/ 2550964 h 4846320"/>
              <a:gd name="connsiteX6" fmla="*/ 3708780 w 4843924"/>
              <a:gd name="connsiteY6" fmla="*/ 143942 h 4846320"/>
              <a:gd name="connsiteX7" fmla="*/ 3516289 w 4843924"/>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3924" h="4846320">
                <a:moveTo>
                  <a:pt x="3516289" y="0"/>
                </a:moveTo>
                <a:lnTo>
                  <a:pt x="0" y="0"/>
                </a:lnTo>
                <a:lnTo>
                  <a:pt x="0" y="4846320"/>
                </a:lnTo>
                <a:lnTo>
                  <a:pt x="3831643" y="4846320"/>
                </a:lnTo>
                <a:lnTo>
                  <a:pt x="3930295" y="4756659"/>
                </a:lnTo>
                <a:cubicBezTo>
                  <a:pt x="4494782" y="4192173"/>
                  <a:pt x="4843924" y="3412342"/>
                  <a:pt x="4843924" y="2550964"/>
                </a:cubicBezTo>
                <a:cubicBezTo>
                  <a:pt x="4843924" y="1581914"/>
                  <a:pt x="4402041" y="716072"/>
                  <a:pt x="3708780" y="143942"/>
                </a:cubicBezTo>
                <a:lnTo>
                  <a:pt x="351628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7"/>
            <a:ext cx="4879964" cy="657379"/>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Case Study Name</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40" name="Text Placeholder 30"/>
          <p:cNvSpPr>
            <a:spLocks noGrp="1"/>
          </p:cNvSpPr>
          <p:nvPr>
            <p:ph type="body" sz="quarter" idx="16" hasCustomPrompt="1"/>
          </p:nvPr>
        </p:nvSpPr>
        <p:spPr>
          <a:xfrm>
            <a:off x="7824682" y="152660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1" name="Text Placeholder 30"/>
          <p:cNvSpPr>
            <a:spLocks noGrp="1"/>
          </p:cNvSpPr>
          <p:nvPr>
            <p:ph type="body" sz="quarter" idx="17" hasCustomPrompt="1"/>
          </p:nvPr>
        </p:nvSpPr>
        <p:spPr>
          <a:xfrm>
            <a:off x="7824682" y="2722711"/>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2" name="Text Placeholder 30"/>
          <p:cNvSpPr>
            <a:spLocks noGrp="1"/>
          </p:cNvSpPr>
          <p:nvPr>
            <p:ph type="body" sz="quarter" idx="18" hasCustomPrompt="1"/>
          </p:nvPr>
        </p:nvSpPr>
        <p:spPr>
          <a:xfrm>
            <a:off x="7824682" y="3918820"/>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431800"/>
          </a:xfrm>
          <a:prstGeom prst="rect">
            <a:avLst/>
          </a:prstGeom>
        </p:spPr>
        <p:txBody>
          <a:bodyPr/>
          <a:lstStyle>
            <a:lvl1pPr marL="0" indent="0">
              <a:buNone/>
              <a:defRPr sz="1065">
                <a:solidFill>
                  <a:schemeClr val="bg1"/>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4" name="Text Placeholder 3"/>
          <p:cNvSpPr>
            <a:spLocks noGrp="1"/>
          </p:cNvSpPr>
          <p:nvPr>
            <p:ph type="body" sz="quarter" idx="20" hasCustomPrompt="1"/>
          </p:nvPr>
        </p:nvSpPr>
        <p:spPr>
          <a:xfrm>
            <a:off x="7824682" y="3549919"/>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55" name="Text Placeholder 3"/>
          <p:cNvSpPr>
            <a:spLocks noGrp="1"/>
          </p:cNvSpPr>
          <p:nvPr>
            <p:ph type="body" sz="quarter" idx="22" hasCustomPrompt="1"/>
          </p:nvPr>
        </p:nvSpPr>
        <p:spPr>
          <a:xfrm>
            <a:off x="7824682" y="2352840"/>
            <a:ext cx="4040449" cy="365760"/>
          </a:xfrm>
          <a:prstGeom prst="rect">
            <a:avLst/>
          </a:prstGeom>
        </p:spPr>
        <p:txBody>
          <a:bodyPr anchor="ctr"/>
          <a:lstStyle>
            <a:lvl1pPr marL="0" indent="0">
              <a:buNone/>
              <a:defRPr sz="1465" b="1">
                <a:solidFill>
                  <a:schemeClr val="bg1"/>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7" name="Text Placeholder 38"/>
          <p:cNvSpPr>
            <a:spLocks noGrp="1"/>
          </p:cNvSpPr>
          <p:nvPr>
            <p:ph type="body" sz="quarter" idx="29" hasCustomPrompt="1"/>
          </p:nvPr>
        </p:nvSpPr>
        <p:spPr>
          <a:xfrm>
            <a:off x="6966257" y="237405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8" name="Text Placeholder 38"/>
          <p:cNvSpPr>
            <a:spLocks noGrp="1"/>
          </p:cNvSpPr>
          <p:nvPr>
            <p:ph type="body" sz="quarter" idx="30" hasCustomPrompt="1"/>
          </p:nvPr>
        </p:nvSpPr>
        <p:spPr>
          <a:xfrm>
            <a:off x="6966257" y="3592340"/>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pic>
        <p:nvPicPr>
          <p:cNvPr id="31" name="Picture 30"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_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_Case Study_6">
    <p:bg>
      <p:bgPr>
        <a:solidFill>
          <a:schemeClr val="bg1"/>
        </a:solidFill>
        <a:effectLst/>
      </p:bgPr>
    </p:bg>
    <p:spTree>
      <p:nvGrpSpPr>
        <p:cNvPr id="1" name=""/>
        <p:cNvGrpSpPr/>
        <p:nvPr/>
      </p:nvGrpSpPr>
      <p:grpSpPr>
        <a:xfrm>
          <a:off x="0" y="0"/>
          <a:ext cx="0" cy="0"/>
          <a:chOff x="0" y="0"/>
          <a:chExt cx="0" cy="0"/>
        </a:xfrm>
      </p:grpSpPr>
      <p:sp>
        <p:nvSpPr>
          <p:cNvPr id="55" name="Freeform: Shape 54"/>
          <p:cNvSpPr/>
          <p:nvPr userDrawn="1"/>
        </p:nvSpPr>
        <p:spPr>
          <a:xfrm>
            <a:off x="-7071" y="0"/>
            <a:ext cx="3882240" cy="6522720"/>
          </a:xfrm>
          <a:custGeom>
            <a:avLst/>
            <a:gdLst>
              <a:gd name="connsiteX0" fmla="*/ 0 w 2911680"/>
              <a:gd name="connsiteY0" fmla="*/ 0 h 4846320"/>
              <a:gd name="connsiteX1" fmla="*/ 1584045 w 2911680"/>
              <a:gd name="connsiteY1" fmla="*/ 0 h 4846320"/>
              <a:gd name="connsiteX2" fmla="*/ 1776536 w 2911680"/>
              <a:gd name="connsiteY2" fmla="*/ 143942 h 4846320"/>
              <a:gd name="connsiteX3" fmla="*/ 2911680 w 2911680"/>
              <a:gd name="connsiteY3" fmla="*/ 2550964 h 4846320"/>
              <a:gd name="connsiteX4" fmla="*/ 1998051 w 2911680"/>
              <a:gd name="connsiteY4" fmla="*/ 4756659 h 4846320"/>
              <a:gd name="connsiteX5" fmla="*/ 1899399 w 2911680"/>
              <a:gd name="connsiteY5" fmla="*/ 4846320 h 4846320"/>
              <a:gd name="connsiteX6" fmla="*/ 0 w 2911680"/>
              <a:gd name="connsiteY6" fmla="*/ 4846320 h 4846320"/>
              <a:gd name="connsiteX7" fmla="*/ 0 w 2911680"/>
              <a:gd name="connsiteY7"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680" h="4846320">
                <a:moveTo>
                  <a:pt x="0" y="0"/>
                </a:moveTo>
                <a:lnTo>
                  <a:pt x="1584045" y="0"/>
                </a:lnTo>
                <a:lnTo>
                  <a:pt x="1776536" y="143942"/>
                </a:lnTo>
                <a:cubicBezTo>
                  <a:pt x="2469797" y="716072"/>
                  <a:pt x="2911680" y="1581914"/>
                  <a:pt x="2911680" y="2550964"/>
                </a:cubicBezTo>
                <a:cubicBezTo>
                  <a:pt x="2911680" y="3412342"/>
                  <a:pt x="2562538" y="4192173"/>
                  <a:pt x="1998051" y="4756659"/>
                </a:cubicBezTo>
                <a:lnTo>
                  <a:pt x="1899399" y="4846320"/>
                </a:lnTo>
                <a:lnTo>
                  <a:pt x="0" y="4846320"/>
                </a:lnTo>
                <a:lnTo>
                  <a:pt x="0" y="0"/>
                </a:lnTo>
                <a:close/>
              </a:path>
            </a:pathLst>
          </a:cu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err="1">
              <a:solidFill>
                <a:schemeClr val="accent2"/>
              </a:solidFill>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4781973" y="345075"/>
            <a:ext cx="7078032"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Catchy Header</a:t>
            </a:r>
            <a:endParaRPr lang="en-US"/>
          </a:p>
        </p:txBody>
      </p:sp>
      <p:sp>
        <p:nvSpPr>
          <p:cNvPr id="42" name="Picture Placeholder 28"/>
          <p:cNvSpPr>
            <a:spLocks noGrp="1"/>
          </p:cNvSpPr>
          <p:nvPr>
            <p:ph type="pic" sz="quarter" idx="17" hasCustomPrompt="1"/>
          </p:nvPr>
        </p:nvSpPr>
        <p:spPr>
          <a:xfrm>
            <a:off x="494567" y="1325903"/>
            <a:ext cx="3809956" cy="3809956"/>
          </a:xfrm>
          <a:prstGeom prst="ellipse">
            <a:avLst/>
          </a:prstGeom>
          <a:solidFill>
            <a:schemeClr val="bg1">
              <a:lumMod val="85000"/>
            </a:schemeClr>
          </a:solidFill>
        </p:spPr>
        <p:txBody>
          <a:bodyPr anchor="ctr"/>
          <a:lstStyle>
            <a:lvl1pPr marL="0" indent="0" algn="ctr">
              <a:buNone/>
              <a:tabLst>
                <a:tab pos="1902460" algn="l"/>
              </a:tabLst>
              <a:defRPr b="1" spc="151"/>
            </a:lvl1pPr>
          </a:lstStyle>
          <a:p>
            <a:r>
              <a:rPr lang="en-US"/>
              <a:t>PICTURE</a:t>
            </a:r>
            <a:endParaRPr lang="en-US"/>
          </a:p>
        </p:txBody>
      </p:sp>
      <p:sp>
        <p:nvSpPr>
          <p:cNvPr id="58" name="Text Placeholder 3"/>
          <p:cNvSpPr>
            <a:spLocks noGrp="1"/>
          </p:cNvSpPr>
          <p:nvPr>
            <p:ph type="body" sz="quarter" idx="15" hasCustomPrompt="1"/>
          </p:nvPr>
        </p:nvSpPr>
        <p:spPr>
          <a:xfrm>
            <a:off x="5664579"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Client</a:t>
            </a:r>
            <a:endParaRPr lang="en-US"/>
          </a:p>
        </p:txBody>
      </p:sp>
      <p:sp>
        <p:nvSpPr>
          <p:cNvPr id="59" name="Text Placeholder 30"/>
          <p:cNvSpPr>
            <a:spLocks noGrp="1"/>
          </p:cNvSpPr>
          <p:nvPr>
            <p:ph type="body" sz="quarter" idx="16" hasCustomPrompt="1"/>
          </p:nvPr>
        </p:nvSpPr>
        <p:spPr>
          <a:xfrm>
            <a:off x="5664579"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0" name="Text Placeholder 30"/>
          <p:cNvSpPr>
            <a:spLocks noGrp="1"/>
          </p:cNvSpPr>
          <p:nvPr>
            <p:ph type="body" sz="quarter" idx="18" hasCustomPrompt="1"/>
          </p:nvPr>
        </p:nvSpPr>
        <p:spPr>
          <a:xfrm>
            <a:off x="5664579" y="4954161"/>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1" name="Text Placeholder 30"/>
          <p:cNvSpPr>
            <a:spLocks noGrp="1"/>
          </p:cNvSpPr>
          <p:nvPr>
            <p:ph type="body" sz="quarter" idx="19" hasCustomPrompt="1"/>
          </p:nvPr>
        </p:nvSpPr>
        <p:spPr>
          <a:xfrm>
            <a:off x="9421605" y="25628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2" name="Text Placeholder 30"/>
          <p:cNvSpPr>
            <a:spLocks noGrp="1"/>
          </p:cNvSpPr>
          <p:nvPr>
            <p:ph type="body" sz="quarter" idx="20" hasCustomPrompt="1"/>
          </p:nvPr>
        </p:nvSpPr>
        <p:spPr>
          <a:xfrm>
            <a:off x="9421605" y="4941164"/>
            <a:ext cx="2438400" cy="97536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63" name="Text Placeholder 3"/>
          <p:cNvSpPr>
            <a:spLocks noGrp="1"/>
          </p:cNvSpPr>
          <p:nvPr>
            <p:ph type="body" sz="quarter" idx="21" hasCustomPrompt="1"/>
          </p:nvPr>
        </p:nvSpPr>
        <p:spPr>
          <a:xfrm>
            <a:off x="9421605" y="2192024"/>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Solution</a:t>
            </a:r>
            <a:endParaRPr lang="en-US"/>
          </a:p>
        </p:txBody>
      </p:sp>
      <p:sp>
        <p:nvSpPr>
          <p:cNvPr id="64" name="Text Placeholder 3"/>
          <p:cNvSpPr>
            <a:spLocks noGrp="1"/>
          </p:cNvSpPr>
          <p:nvPr>
            <p:ph type="body" sz="quarter" idx="22" hasCustomPrompt="1"/>
          </p:nvPr>
        </p:nvSpPr>
        <p:spPr>
          <a:xfrm>
            <a:off x="9421605" y="4573233"/>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Results</a:t>
            </a:r>
            <a:endParaRPr lang="en-US"/>
          </a:p>
        </p:txBody>
      </p:sp>
      <p:sp>
        <p:nvSpPr>
          <p:cNvPr id="65" name="Text Placeholder 3"/>
          <p:cNvSpPr>
            <a:spLocks noGrp="1"/>
          </p:cNvSpPr>
          <p:nvPr>
            <p:ph type="body" sz="quarter" idx="23" hasCustomPrompt="1"/>
          </p:nvPr>
        </p:nvSpPr>
        <p:spPr>
          <a:xfrm>
            <a:off x="5664579" y="4584291"/>
            <a:ext cx="2438400"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Objectives</a:t>
            </a:r>
            <a:endParaRPr lang="en-US"/>
          </a:p>
        </p:txBody>
      </p:sp>
      <p:sp>
        <p:nvSpPr>
          <p:cNvPr id="66" name="Text Placeholder 38"/>
          <p:cNvSpPr>
            <a:spLocks noGrp="1"/>
          </p:cNvSpPr>
          <p:nvPr>
            <p:ph type="body" sz="quarter" idx="28" hasCustomPrompt="1"/>
          </p:nvPr>
        </p:nvSpPr>
        <p:spPr>
          <a:xfrm>
            <a:off x="4806157"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7" name="Text Placeholder 38"/>
          <p:cNvSpPr>
            <a:spLocks noGrp="1"/>
          </p:cNvSpPr>
          <p:nvPr>
            <p:ph type="body" sz="quarter" idx="29" hasCustomPrompt="1"/>
          </p:nvPr>
        </p:nvSpPr>
        <p:spPr>
          <a:xfrm>
            <a:off x="4806157" y="460550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8" name="Text Placeholder 38"/>
          <p:cNvSpPr>
            <a:spLocks noGrp="1"/>
          </p:cNvSpPr>
          <p:nvPr>
            <p:ph type="body" sz="quarter" idx="30" hasCustomPrompt="1"/>
          </p:nvPr>
        </p:nvSpPr>
        <p:spPr>
          <a:xfrm>
            <a:off x="8563184" y="218096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9" name="Text Placeholder 38"/>
          <p:cNvSpPr>
            <a:spLocks noGrp="1"/>
          </p:cNvSpPr>
          <p:nvPr>
            <p:ph type="body" sz="quarter" idx="31" hasCustomPrompt="1"/>
          </p:nvPr>
        </p:nvSpPr>
        <p:spPr>
          <a:xfrm>
            <a:off x="8563184" y="4636864"/>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Infographics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Market Share</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2" name="Circle"/>
          <p:cNvSpPr/>
          <p:nvPr userDrawn="1"/>
        </p:nvSpPr>
        <p:spPr>
          <a:xfrm>
            <a:off x="6747639" y="1261509"/>
            <a:ext cx="1544903" cy="1544903"/>
          </a:xfrm>
          <a:prstGeom prst="ellipse">
            <a:avLst/>
          </a:prstGeom>
          <a:solidFill>
            <a:schemeClr val="accent1"/>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3" name="Circle"/>
          <p:cNvSpPr/>
          <p:nvPr userDrawn="1"/>
        </p:nvSpPr>
        <p:spPr>
          <a:xfrm>
            <a:off x="6436974" y="3859229"/>
            <a:ext cx="2141031" cy="2141031"/>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4" name="Circle"/>
          <p:cNvSpPr/>
          <p:nvPr userDrawn="1"/>
        </p:nvSpPr>
        <p:spPr>
          <a:xfrm>
            <a:off x="5577335" y="2360247"/>
            <a:ext cx="2334716" cy="2334716"/>
          </a:xfrm>
          <a:prstGeom prst="ellipse">
            <a:avLst/>
          </a:prstGeom>
          <a:solidFill>
            <a:schemeClr val="accent2">
              <a:alpha val="75000"/>
            </a:schemeClr>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903015"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903015"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903015"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903015"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5" name="Text Placeholder 34"/>
          <p:cNvSpPr>
            <a:spLocks noGrp="1"/>
          </p:cNvSpPr>
          <p:nvPr>
            <p:ph type="body" sz="quarter" idx="22" hasCustomPrompt="1"/>
          </p:nvPr>
        </p:nvSpPr>
        <p:spPr>
          <a:xfrm>
            <a:off x="6851131" y="1817209"/>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50%</a:t>
            </a:r>
            <a:endParaRPr lang="en-US"/>
          </a:p>
        </p:txBody>
      </p:sp>
      <p:sp>
        <p:nvSpPr>
          <p:cNvPr id="36" name="Text Placeholder 34"/>
          <p:cNvSpPr>
            <a:spLocks noGrp="1"/>
          </p:cNvSpPr>
          <p:nvPr>
            <p:ph type="body" sz="quarter" idx="23" hasCustomPrompt="1"/>
          </p:nvPr>
        </p:nvSpPr>
        <p:spPr>
          <a:xfrm>
            <a:off x="6838528" y="471299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70%</a:t>
            </a:r>
            <a:endParaRPr lang="en-US"/>
          </a:p>
        </p:txBody>
      </p:sp>
      <p:sp>
        <p:nvSpPr>
          <p:cNvPr id="37" name="Text Placeholder 34"/>
          <p:cNvSpPr>
            <a:spLocks noGrp="1"/>
          </p:cNvSpPr>
          <p:nvPr>
            <p:ph type="body" sz="quarter" idx="24" hasCustomPrompt="1"/>
          </p:nvPr>
        </p:nvSpPr>
        <p:spPr>
          <a:xfrm>
            <a:off x="6075735" y="3310853"/>
            <a:ext cx="1337917" cy="433499"/>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endParaRPr lang="en-US"/>
          </a:p>
        </p:txBody>
      </p:sp>
      <p:sp>
        <p:nvSpPr>
          <p:cNvPr id="3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Infographics_2">
    <p:bg>
      <p:bgPr>
        <a:solidFill>
          <a:schemeClr val="bg1"/>
        </a:solidFill>
        <a:effectLst/>
      </p:bgPr>
    </p:bg>
    <p:spTree>
      <p:nvGrpSpPr>
        <p:cNvPr id="1" name=""/>
        <p:cNvGrpSpPr/>
        <p:nvPr/>
      </p:nvGrpSpPr>
      <p:grpSpPr>
        <a:xfrm>
          <a:off x="0" y="0"/>
          <a:ext cx="0" cy="0"/>
          <a:chOff x="0" y="0"/>
          <a:chExt cx="0" cy="0"/>
        </a:xfrm>
      </p:grpSpPr>
      <p:sp>
        <p:nvSpPr>
          <p:cNvPr id="63" name="Google Shape;3254;p320"/>
          <p:cNvSpPr/>
          <p:nvPr userDrawn="1"/>
        </p:nvSpPr>
        <p:spPr>
          <a:xfrm>
            <a:off x="7264401" y="3547181"/>
            <a:ext cx="782527" cy="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62" name="Google Shape;3254;p320"/>
          <p:cNvSpPr/>
          <p:nvPr userDrawn="1"/>
        </p:nvSpPr>
        <p:spPr>
          <a:xfrm>
            <a:off x="6947953" y="4334935"/>
            <a:ext cx="420091" cy="454925"/>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30" name="Google Shape;3254;p320"/>
          <p:cNvSpPr/>
          <p:nvPr userDrawn="1"/>
        </p:nvSpPr>
        <p:spPr>
          <a:xfrm flipV="1">
            <a:off x="6953381" y="2234516"/>
            <a:ext cx="391411" cy="481920"/>
          </a:xfrm>
          <a:prstGeom prst="line">
            <a:avLst/>
          </a:prstGeom>
          <a:ln w="38100">
            <a:solidFill>
              <a:schemeClr val="bg2">
                <a:lumMod val="50000"/>
              </a:schemeClr>
            </a:solidFill>
            <a:prstDash val="solid"/>
            <a:miter/>
          </a:ln>
        </p:spPr>
        <p:txBody>
          <a:bodyPr lIns="36576" tIns="36576" rIns="36576" bIns="36576"/>
          <a:lstStyle/>
          <a:p>
            <a:endParaRPr sz="900"/>
          </a:p>
        </p:txBody>
      </p:sp>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Circle Graphic Slide</a:t>
            </a:r>
            <a:endParaRPr lang="en-US"/>
          </a:p>
        </p:txBody>
      </p:sp>
      <p:sp>
        <p:nvSpPr>
          <p:cNvPr id="18" name="Text Placeholder 2"/>
          <p:cNvSpPr>
            <a:spLocks noGrp="1"/>
          </p:cNvSpPr>
          <p:nvPr>
            <p:ph type="body" sz="quarter" idx="29" hasCustomPrompt="1"/>
          </p:nvPr>
        </p:nvSpPr>
        <p:spPr>
          <a:xfrm>
            <a:off x="350759" y="1954731"/>
            <a:ext cx="402336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24" name="Circle"/>
          <p:cNvSpPr/>
          <p:nvPr userDrawn="1"/>
        </p:nvSpPr>
        <p:spPr>
          <a:xfrm>
            <a:off x="4998499" y="2360247"/>
            <a:ext cx="2334716" cy="2334716"/>
          </a:xfrm>
          <a:prstGeom prst="ellipse">
            <a:avLst/>
          </a:prstGeom>
          <a:solidFill>
            <a:schemeClr val="tx2"/>
          </a:solidFill>
          <a:ln w="12700" cap="flat">
            <a:noFill/>
            <a:miter lim="4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latin typeface="Arial" panose="020B0604020202090204" pitchFamily="34" charset="0"/>
              <a:cs typeface="Arial" panose="020B0604020202090204" pitchFamily="34" charset="0"/>
            </a:endParaRPr>
          </a:p>
        </p:txBody>
      </p:sp>
      <p:sp>
        <p:nvSpPr>
          <p:cNvPr id="28" name="Text Placeholder 26"/>
          <p:cNvSpPr>
            <a:spLocks noGrp="1"/>
          </p:cNvSpPr>
          <p:nvPr>
            <p:ph type="body" sz="quarter" idx="16" hasCustomPrompt="1"/>
          </p:nvPr>
        </p:nvSpPr>
        <p:spPr>
          <a:xfrm>
            <a:off x="8236580" y="142366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29" name="Text Placeholder 28"/>
          <p:cNvSpPr>
            <a:spLocks noGrp="1"/>
          </p:cNvSpPr>
          <p:nvPr>
            <p:ph type="body" sz="quarter" idx="17" hasCustomPrompt="1"/>
          </p:nvPr>
        </p:nvSpPr>
        <p:spPr>
          <a:xfrm>
            <a:off x="8236580" y="1835056"/>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1" name="Text Placeholder 26"/>
          <p:cNvSpPr>
            <a:spLocks noGrp="1"/>
          </p:cNvSpPr>
          <p:nvPr>
            <p:ph type="body" sz="quarter" idx="18" hasCustomPrompt="1"/>
          </p:nvPr>
        </p:nvSpPr>
        <p:spPr>
          <a:xfrm>
            <a:off x="8903015" y="2866933"/>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2" name="Text Placeholder 28"/>
          <p:cNvSpPr>
            <a:spLocks noGrp="1"/>
          </p:cNvSpPr>
          <p:nvPr>
            <p:ph type="body" sz="quarter" idx="19" hasCustomPrompt="1"/>
          </p:nvPr>
        </p:nvSpPr>
        <p:spPr>
          <a:xfrm>
            <a:off x="8903015" y="3278327"/>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3" name="Text Placeholder 26"/>
          <p:cNvSpPr>
            <a:spLocks noGrp="1"/>
          </p:cNvSpPr>
          <p:nvPr>
            <p:ph type="body" sz="quarter" idx="20" hasCustomPrompt="1"/>
          </p:nvPr>
        </p:nvSpPr>
        <p:spPr>
          <a:xfrm>
            <a:off x="8236580" y="4354641"/>
            <a:ext cx="2934661" cy="374651"/>
          </a:xfrm>
          <a:prstGeom prst="rect">
            <a:avLst/>
          </a:prstGeom>
        </p:spPr>
        <p:txBody>
          <a:bodyPr anchor="ctr"/>
          <a:lstStyle>
            <a:lvl1pPr marL="0" indent="0">
              <a:buNone/>
              <a:defRPr sz="1465" b="1">
                <a:solidFill>
                  <a:srgbClr val="000000"/>
                </a:solidFill>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SERVICE TITLE HERE</a:t>
            </a:r>
            <a:endParaRPr lang="en-US"/>
          </a:p>
        </p:txBody>
      </p:sp>
      <p:sp>
        <p:nvSpPr>
          <p:cNvPr id="34" name="Text Placeholder 28"/>
          <p:cNvSpPr>
            <a:spLocks noGrp="1"/>
          </p:cNvSpPr>
          <p:nvPr>
            <p:ph type="body" sz="quarter" idx="21" hasCustomPrompt="1"/>
          </p:nvPr>
        </p:nvSpPr>
        <p:spPr>
          <a:xfrm>
            <a:off x="8236580" y="4766035"/>
            <a:ext cx="2934661" cy="853440"/>
          </a:xfrm>
          <a:prstGeom prst="rect">
            <a:avLst/>
          </a:prstGeom>
        </p:spPr>
        <p:txBody>
          <a:bodyPr/>
          <a:lstStyle>
            <a:lvl1pPr marL="0" indent="0">
              <a:lnSpc>
                <a:spcPct val="100000"/>
              </a:lnSpc>
              <a:buNone/>
              <a:defRPr sz="1335">
                <a:solidFill>
                  <a:srgbClr val="000000"/>
                </a:solidFill>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a:t>
            </a:r>
            <a:endParaRPr lang="en-US"/>
          </a:p>
        </p:txBody>
      </p:sp>
      <p:sp>
        <p:nvSpPr>
          <p:cNvPr id="37" name="Text Placeholder 34"/>
          <p:cNvSpPr>
            <a:spLocks noGrp="1"/>
          </p:cNvSpPr>
          <p:nvPr>
            <p:ph type="body" sz="quarter" idx="24" hasCustomPrompt="1"/>
          </p:nvPr>
        </p:nvSpPr>
        <p:spPr>
          <a:xfrm>
            <a:off x="5287447" y="2966720"/>
            <a:ext cx="1756821" cy="1121765"/>
          </a:xfrm>
          <a:prstGeom prst="rect">
            <a:avLst/>
          </a:prstGeom>
        </p:spPr>
        <p:txBody>
          <a:bodyPr anchor="ctr"/>
          <a:lstStyle>
            <a:lvl1pPr marL="0" indent="0" algn="ctr">
              <a:buNone/>
              <a:defRPr sz="2400" b="1">
                <a:solidFill>
                  <a:schemeClr val="bg1"/>
                </a:solidFill>
              </a:defRPr>
            </a:lvl1pPr>
            <a:lvl2pPr marL="254000" indent="0">
              <a:buNone/>
              <a:defRPr sz="2400" b="1"/>
            </a:lvl2pPr>
            <a:lvl3pPr marL="508000" indent="0">
              <a:buNone/>
              <a:defRPr sz="2400" b="1"/>
            </a:lvl3pPr>
            <a:lvl4pPr marL="761365" indent="0">
              <a:buNone/>
              <a:defRPr sz="2400" b="1"/>
            </a:lvl4pPr>
            <a:lvl5pPr marL="1015365" indent="0">
              <a:buNone/>
              <a:defRPr sz="2400" b="1"/>
            </a:lvl5pPr>
          </a:lstStyle>
          <a:p>
            <a:pPr lvl="0"/>
            <a:r>
              <a:rPr lang="en-US"/>
              <a:t>90%</a:t>
            </a:r>
            <a:br>
              <a:rPr lang="en-US"/>
            </a:br>
            <a:r>
              <a:rPr lang="en-US"/>
              <a:t>Title</a:t>
            </a:r>
            <a:endParaRPr lang="en-US"/>
          </a:p>
        </p:txBody>
      </p:sp>
      <p:sp>
        <p:nvSpPr>
          <p:cNvPr id="59" name="Text Placeholder 38"/>
          <p:cNvSpPr>
            <a:spLocks noGrp="1"/>
          </p:cNvSpPr>
          <p:nvPr>
            <p:ph type="body" sz="quarter" idx="30" hasCustomPrompt="1"/>
          </p:nvPr>
        </p:nvSpPr>
        <p:spPr>
          <a:xfrm>
            <a:off x="7223997" y="1706061"/>
            <a:ext cx="670560" cy="668792"/>
          </a:xfrm>
          <a:prstGeom prst="ellipse">
            <a:avLst/>
          </a:prstGeom>
          <a:solidFill>
            <a:schemeClr val="accent1"/>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0" name="Text Placeholder 38"/>
          <p:cNvSpPr>
            <a:spLocks noGrp="1"/>
          </p:cNvSpPr>
          <p:nvPr>
            <p:ph type="body" sz="quarter" idx="32" hasCustomPrompt="1"/>
          </p:nvPr>
        </p:nvSpPr>
        <p:spPr>
          <a:xfrm>
            <a:off x="7223997" y="4639864"/>
            <a:ext cx="670560" cy="668792"/>
          </a:xfrm>
          <a:prstGeom prst="ellipse">
            <a:avLst/>
          </a:prstGeom>
          <a:solidFill>
            <a:schemeClr val="accent3"/>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1" name="Text Placeholder 38"/>
          <p:cNvSpPr>
            <a:spLocks noGrp="1"/>
          </p:cNvSpPr>
          <p:nvPr>
            <p:ph type="body" sz="quarter" idx="33" hasCustomPrompt="1"/>
          </p:nvPr>
        </p:nvSpPr>
        <p:spPr>
          <a:xfrm>
            <a:off x="7999457" y="3212785"/>
            <a:ext cx="670560" cy="668792"/>
          </a:xfrm>
          <a:prstGeom prst="ellipse">
            <a:avLst/>
          </a:prstGeom>
          <a:solidFill>
            <a:schemeClr val="accent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 </a:t>
            </a:r>
            <a:endParaRPr lang="en-US"/>
          </a:p>
        </p:txBody>
      </p:sp>
      <p:sp>
        <p:nvSpPr>
          <p:cNvPr id="65" name="Text Placeholder 28"/>
          <p:cNvSpPr>
            <a:spLocks noGrp="1"/>
          </p:cNvSpPr>
          <p:nvPr>
            <p:ph type="body" sz="quarter" idx="34" hasCustomPrompt="1"/>
          </p:nvPr>
        </p:nvSpPr>
        <p:spPr>
          <a:xfrm>
            <a:off x="350757" y="2504919"/>
            <a:ext cx="402336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 our thoughts like a strain of sacred music, or a noble picture.</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Infographics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7" y="345075"/>
            <a:ext cx="11509248"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Headline goes here</a:t>
            </a:r>
            <a:endParaRPr lang="en-US"/>
          </a:p>
        </p:txBody>
      </p:sp>
      <p:sp>
        <p:nvSpPr>
          <p:cNvPr id="35" name="Circle"/>
          <p:cNvSpPr/>
          <p:nvPr userDrawn="1"/>
        </p:nvSpPr>
        <p:spPr>
          <a:xfrm>
            <a:off x="819685"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6" name="Circle"/>
          <p:cNvSpPr/>
          <p:nvPr userDrawn="1"/>
        </p:nvSpPr>
        <p:spPr>
          <a:xfrm>
            <a:off x="5050309"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39" name="Circle"/>
          <p:cNvSpPr/>
          <p:nvPr userDrawn="1"/>
        </p:nvSpPr>
        <p:spPr>
          <a:xfrm>
            <a:off x="9280933" y="2016229"/>
            <a:ext cx="2110147" cy="2110147"/>
          </a:xfrm>
          <a:prstGeom prst="ellipse">
            <a:avLst/>
          </a:prstGeom>
          <a:noFill/>
          <a:ln w="254000" cap="flat">
            <a:solidFill>
              <a:schemeClr val="accent1"/>
            </a:solidFill>
            <a:prstDash val="solid"/>
            <a:miter lim="800000"/>
          </a:ln>
          <a:effectLst/>
        </p:spPr>
        <p:txBody>
          <a:bodyPr wrap="square" lIns="45720" tIns="45720" rIns="45720" bIns="45720" numCol="1" anchor="ctr">
            <a:noAutofit/>
          </a:bodyPr>
          <a:lstStyle/>
          <a:p>
            <a:pPr algn="ctr" defTabSz="914400">
              <a:defRPr sz="2800">
                <a:latin typeface="Proxima Nova Rg"/>
                <a:ea typeface="Proxima Nova Rg"/>
                <a:cs typeface="Proxima Nova Rg"/>
                <a:sym typeface="Proxima Nova"/>
              </a:defRPr>
            </a:pPr>
            <a:endParaRPr sz="1400" b="0" i="0">
              <a:solidFill>
                <a:srgbClr val="000000"/>
              </a:solidFill>
              <a:latin typeface="Arial" panose="020B0604020202090204" pitchFamily="34" charset="0"/>
              <a:cs typeface="Arial" panose="020B0604020202090204" pitchFamily="34" charset="0"/>
            </a:endParaRPr>
          </a:p>
        </p:txBody>
      </p:sp>
      <p:sp>
        <p:nvSpPr>
          <p:cNvPr id="42" name="Text Placeholder 20"/>
          <p:cNvSpPr>
            <a:spLocks noGrp="1"/>
          </p:cNvSpPr>
          <p:nvPr>
            <p:ph type="body" sz="quarter" idx="15" hasCustomPrompt="1"/>
          </p:nvPr>
        </p:nvSpPr>
        <p:spPr>
          <a:xfrm>
            <a:off x="1024688"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3" name="Text Placeholder 20"/>
          <p:cNvSpPr>
            <a:spLocks noGrp="1"/>
          </p:cNvSpPr>
          <p:nvPr>
            <p:ph type="body" sz="quarter" idx="16" hasCustomPrompt="1"/>
          </p:nvPr>
        </p:nvSpPr>
        <p:spPr>
          <a:xfrm>
            <a:off x="5255312"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44" name="Text Placeholder 20"/>
          <p:cNvSpPr>
            <a:spLocks noGrp="1"/>
          </p:cNvSpPr>
          <p:nvPr>
            <p:ph type="body" sz="quarter" idx="17" hasCustomPrompt="1"/>
          </p:nvPr>
        </p:nvSpPr>
        <p:spPr>
          <a:xfrm>
            <a:off x="9485936" y="2895884"/>
            <a:ext cx="1700141" cy="350837"/>
          </a:xfrm>
          <a:prstGeom prst="rect">
            <a:avLst/>
          </a:prstGeom>
        </p:spPr>
        <p:txBody>
          <a:bodyPr anchor="ctr"/>
          <a:lstStyle>
            <a:lvl1pPr marL="0" indent="0" algn="ctr">
              <a:buNone/>
              <a:defRPr sz="1865" b="1">
                <a:solidFill>
                  <a:srgbClr val="000000"/>
                </a:solidFill>
                <a:latin typeface="Arial" panose="020B0604020202090204" pitchFamily="34" charset="0"/>
                <a:cs typeface="Arial" panose="020B0604020202090204" pitchFamily="34" charset="0"/>
              </a:defRPr>
            </a:lvl1pPr>
            <a:lvl2pPr marL="254000" indent="0" algn="ctr">
              <a:buNone/>
              <a:defRPr sz="1800" b="1"/>
            </a:lvl2pPr>
            <a:lvl3pPr marL="508000" indent="0" algn="ctr">
              <a:buNone/>
              <a:defRPr sz="1800" b="1"/>
            </a:lvl3pPr>
            <a:lvl4pPr marL="761365" indent="0" algn="ctr">
              <a:buNone/>
              <a:defRPr sz="1800" b="1"/>
            </a:lvl4pPr>
            <a:lvl5pPr marL="1015365" indent="0" algn="ctr">
              <a:buNone/>
              <a:defRPr sz="1800" b="1"/>
            </a:lvl5pPr>
          </a:lstStyle>
          <a:p>
            <a:pPr lvl="0"/>
            <a:r>
              <a:rPr lang="en-US"/>
              <a:t>Topic</a:t>
            </a:r>
            <a:endParaRPr lang="en-US"/>
          </a:p>
        </p:txBody>
      </p:sp>
      <p:sp>
        <p:nvSpPr>
          <p:cNvPr id="54" name="Text Placeholder 26"/>
          <p:cNvSpPr>
            <a:spLocks noGrp="1"/>
          </p:cNvSpPr>
          <p:nvPr>
            <p:ph type="body" sz="quarter" idx="18" hasCustomPrompt="1"/>
          </p:nvPr>
        </p:nvSpPr>
        <p:spPr>
          <a:xfrm>
            <a:off x="350757"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5" name="Text Placeholder 28"/>
          <p:cNvSpPr>
            <a:spLocks noGrp="1"/>
          </p:cNvSpPr>
          <p:nvPr>
            <p:ph type="body" sz="quarter" idx="19" hasCustomPrompt="1"/>
          </p:nvPr>
        </p:nvSpPr>
        <p:spPr>
          <a:xfrm>
            <a:off x="350757"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6" name="Text Placeholder 26"/>
          <p:cNvSpPr>
            <a:spLocks noGrp="1"/>
          </p:cNvSpPr>
          <p:nvPr>
            <p:ph type="body" sz="quarter" idx="20" hasCustomPrompt="1"/>
          </p:nvPr>
        </p:nvSpPr>
        <p:spPr>
          <a:xfrm>
            <a:off x="4581381"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57" name="Text Placeholder 28"/>
          <p:cNvSpPr>
            <a:spLocks noGrp="1"/>
          </p:cNvSpPr>
          <p:nvPr>
            <p:ph type="body" sz="quarter" idx="21" hasCustomPrompt="1"/>
          </p:nvPr>
        </p:nvSpPr>
        <p:spPr>
          <a:xfrm>
            <a:off x="4581381"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58" name="Text Placeholder 26"/>
          <p:cNvSpPr>
            <a:spLocks noGrp="1"/>
          </p:cNvSpPr>
          <p:nvPr>
            <p:ph type="body" sz="quarter" idx="22" hasCustomPrompt="1"/>
          </p:nvPr>
        </p:nvSpPr>
        <p:spPr>
          <a:xfrm>
            <a:off x="8812005" y="4599016"/>
            <a:ext cx="3048000" cy="365760"/>
          </a:xfrm>
          <a:prstGeom prst="rect">
            <a:avLst/>
          </a:prstGeom>
        </p:spPr>
        <p:txBody>
          <a:bodyPr anchor="ctr"/>
          <a:lstStyle>
            <a:lvl1pPr marL="0" indent="0" algn="ctr">
              <a:buNone/>
              <a:defRPr sz="133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GOES HERE</a:t>
            </a:r>
            <a:endParaRPr lang="en-US"/>
          </a:p>
        </p:txBody>
      </p:sp>
      <p:sp>
        <p:nvSpPr>
          <p:cNvPr id="64" name="Text Placeholder 28"/>
          <p:cNvSpPr>
            <a:spLocks noGrp="1"/>
          </p:cNvSpPr>
          <p:nvPr>
            <p:ph type="body" sz="quarter" idx="23" hasCustomPrompt="1"/>
          </p:nvPr>
        </p:nvSpPr>
        <p:spPr>
          <a:xfrm>
            <a:off x="8812005" y="5024205"/>
            <a:ext cx="3048000" cy="731520"/>
          </a:xfrm>
          <a:prstGeom prst="rect">
            <a:avLst/>
          </a:prstGeom>
        </p:spPr>
        <p:txBody>
          <a:bodyPr/>
          <a:lstStyle>
            <a:lvl1pPr marL="0" indent="0" algn="ctr">
              <a:lnSpc>
                <a:spcPct val="100000"/>
              </a:lnSpc>
              <a:buNone/>
              <a:defRPr sz="12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65" name="Google Shape;3254;p320"/>
          <p:cNvSpPr/>
          <p:nvPr userDrawn="1"/>
        </p:nvSpPr>
        <p:spPr>
          <a:xfrm>
            <a:off x="7320282"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sp>
        <p:nvSpPr>
          <p:cNvPr id="66" name="Google Shape;3254;p320"/>
          <p:cNvSpPr/>
          <p:nvPr userDrawn="1"/>
        </p:nvSpPr>
        <p:spPr>
          <a:xfrm>
            <a:off x="3087099" y="3129722"/>
            <a:ext cx="1805940" cy="2540"/>
          </a:xfrm>
          <a:prstGeom prst="line">
            <a:avLst/>
          </a:prstGeom>
          <a:ln w="76200">
            <a:solidFill>
              <a:schemeClr val="bg2">
                <a:lumMod val="50000"/>
              </a:schemeClr>
            </a:solidFill>
            <a:prstDash val="sysDot"/>
            <a:miter/>
          </a:ln>
        </p:spPr>
        <p:txBody>
          <a:bodyPr lIns="36576" tIns="36576" rIns="36576" bIns="36576"/>
          <a:lstStyle/>
          <a:p>
            <a:endParaRPr sz="900">
              <a:solidFill>
                <a:srgbClr val="000000"/>
              </a:solidFill>
              <a:latin typeface="Arial" panose="020B0604020202090204" pitchFamily="34" charset="0"/>
              <a:cs typeface="Arial" panose="020B0604020202090204" pitchFamily="34" charset="0"/>
            </a:endParaRPr>
          </a:p>
        </p:txBody>
      </p:sp>
      <p:pic>
        <p:nvPicPr>
          <p:cNvPr id="29" name="Picture 2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Infographics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Our Services List</a:t>
            </a:r>
            <a:endParaRPr lang="en-US"/>
          </a:p>
        </p:txBody>
      </p:sp>
      <p:sp>
        <p:nvSpPr>
          <p:cNvPr id="39" name="Text Placeholder 3"/>
          <p:cNvSpPr>
            <a:spLocks noGrp="1"/>
          </p:cNvSpPr>
          <p:nvPr>
            <p:ph type="body" sz="quarter" idx="15" hasCustomPrompt="1"/>
          </p:nvPr>
        </p:nvSpPr>
        <p:spPr>
          <a:xfrm>
            <a:off x="7824682" y="1155761"/>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40" name="Text Placeholder 30"/>
          <p:cNvSpPr>
            <a:spLocks noGrp="1"/>
          </p:cNvSpPr>
          <p:nvPr>
            <p:ph type="body" sz="quarter" idx="16" hasCustomPrompt="1"/>
          </p:nvPr>
        </p:nvSpPr>
        <p:spPr>
          <a:xfrm>
            <a:off x="7824682" y="1526601"/>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a:t>
            </a:r>
            <a:endParaRPr lang="en-US"/>
          </a:p>
        </p:txBody>
      </p:sp>
      <p:sp>
        <p:nvSpPr>
          <p:cNvPr id="41" name="Text Placeholder 30"/>
          <p:cNvSpPr>
            <a:spLocks noGrp="1"/>
          </p:cNvSpPr>
          <p:nvPr>
            <p:ph type="body" sz="quarter" idx="17" hasCustomPrompt="1"/>
          </p:nvPr>
        </p:nvSpPr>
        <p:spPr>
          <a:xfrm>
            <a:off x="7824682" y="3314347"/>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43" name="Text Placeholder 30"/>
          <p:cNvSpPr>
            <a:spLocks noGrp="1"/>
          </p:cNvSpPr>
          <p:nvPr>
            <p:ph type="body" sz="quarter" idx="19" hasCustomPrompt="1"/>
          </p:nvPr>
        </p:nvSpPr>
        <p:spPr>
          <a:xfrm>
            <a:off x="7824682" y="5114928"/>
            <a:ext cx="4040449" cy="1097280"/>
          </a:xfrm>
          <a:prstGeom prst="rect">
            <a:avLst/>
          </a:prstGeom>
        </p:spPr>
        <p:txBody>
          <a:bodyPr/>
          <a:lstStyle>
            <a:lvl1pPr marL="0" indent="0">
              <a:buNone/>
              <a:defRPr sz="1065">
                <a:solidFill>
                  <a:srgbClr val="000000"/>
                </a:solidFill>
              </a:defRPr>
            </a:lvl1pPr>
            <a:lvl2pPr marL="254000" indent="0">
              <a:buNone/>
              <a:defRPr/>
            </a:lvl2pPr>
            <a:lvl3pPr marL="508000" indent="0">
              <a:buNone/>
              <a:defRPr/>
            </a:lvl3pPr>
            <a:lvl4pPr marL="761365" indent="0">
              <a:buNone/>
              <a:defRPr/>
            </a:lvl4pPr>
            <a:lvl5pPr marL="1015365" indent="0">
              <a:buNone/>
              <a:defRPr/>
            </a:lvl5pPr>
          </a:lstStyle>
          <a:p>
            <a:r>
              <a:rPr lang="en-US"/>
              <a:t>A peep at some distant orb has power to raise and purify our thoughts like a strain of sacred music.</a:t>
            </a:r>
            <a:endParaRPr lang="en-US"/>
          </a:p>
        </p:txBody>
      </p:sp>
      <p:sp>
        <p:nvSpPr>
          <p:cNvPr id="54" name="Text Placeholder 3"/>
          <p:cNvSpPr>
            <a:spLocks noGrp="1"/>
          </p:cNvSpPr>
          <p:nvPr>
            <p:ph type="body" sz="quarter" idx="21" hasCustomPrompt="1"/>
          </p:nvPr>
        </p:nvSpPr>
        <p:spPr>
          <a:xfrm>
            <a:off x="7824682" y="4746997"/>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5" name="Text Placeholder 3"/>
          <p:cNvSpPr>
            <a:spLocks noGrp="1"/>
          </p:cNvSpPr>
          <p:nvPr>
            <p:ph type="body" sz="quarter" idx="22" hasCustomPrompt="1"/>
          </p:nvPr>
        </p:nvSpPr>
        <p:spPr>
          <a:xfrm>
            <a:off x="7824682" y="2944476"/>
            <a:ext cx="4040449" cy="365760"/>
          </a:xfrm>
          <a:prstGeom prst="rect">
            <a:avLst/>
          </a:prstGeom>
        </p:spPr>
        <p:txBody>
          <a:bodyPr anchor="ctr"/>
          <a:lstStyle>
            <a:lvl1pPr marL="0" indent="0">
              <a:buNone/>
              <a:defRPr sz="1465" b="1">
                <a:solidFill>
                  <a:srgbClr val="000000"/>
                </a:solidFill>
              </a:defRPr>
            </a:lvl1pPr>
            <a:lvl2pPr marL="254000" indent="0">
              <a:buNone/>
              <a:defRPr sz="1500" b="1"/>
            </a:lvl2pPr>
            <a:lvl3pPr marL="508000" indent="0">
              <a:buNone/>
              <a:defRPr sz="1500" b="1"/>
            </a:lvl3pPr>
            <a:lvl4pPr marL="761365" indent="0">
              <a:buNone/>
              <a:defRPr sz="1500" b="1"/>
            </a:lvl4pPr>
            <a:lvl5pPr marL="1015365" indent="0">
              <a:buNone/>
              <a:defRPr sz="1500" b="1"/>
            </a:lvl5pPr>
          </a:lstStyle>
          <a:p>
            <a:pPr lvl="0"/>
            <a:r>
              <a:rPr lang="en-US"/>
              <a:t>SERVICE TITLE HERE</a:t>
            </a:r>
            <a:endParaRPr lang="en-US"/>
          </a:p>
        </p:txBody>
      </p:sp>
      <p:sp>
        <p:nvSpPr>
          <p:cNvPr id="56" name="Text Placeholder 38"/>
          <p:cNvSpPr>
            <a:spLocks noGrp="1"/>
          </p:cNvSpPr>
          <p:nvPr>
            <p:ph type="body" sz="quarter" idx="28" hasCustomPrompt="1"/>
          </p:nvPr>
        </p:nvSpPr>
        <p:spPr>
          <a:xfrm>
            <a:off x="6966257" y="1155761"/>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57" name="Text Placeholder 38"/>
          <p:cNvSpPr>
            <a:spLocks noGrp="1"/>
          </p:cNvSpPr>
          <p:nvPr>
            <p:ph type="body" sz="quarter" idx="29" hasCustomPrompt="1"/>
          </p:nvPr>
        </p:nvSpPr>
        <p:spPr>
          <a:xfrm>
            <a:off x="6966257" y="2965687"/>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59" name="Text Placeholder 38"/>
          <p:cNvSpPr>
            <a:spLocks noGrp="1"/>
          </p:cNvSpPr>
          <p:nvPr>
            <p:ph type="body" sz="quarter" idx="31" hasCustomPrompt="1"/>
          </p:nvPr>
        </p:nvSpPr>
        <p:spPr>
          <a:xfrm>
            <a:off x="6966257" y="4810628"/>
            <a:ext cx="670560" cy="668792"/>
          </a:xfrm>
          <a:prstGeom prst="ellipse">
            <a:avLst/>
          </a:prstGeom>
          <a:solidFill>
            <a:schemeClr val="tx2"/>
          </a:solidFill>
        </p:spPr>
        <p:txBody>
          <a:bodyPr wrap="none" lIns="0" tIns="0" rIns="0" bIns="0" anchor="ctr">
            <a:noAutofit/>
          </a:bodyPr>
          <a:lstStyle>
            <a:lvl1pPr marL="0" indent="0" algn="ctr">
              <a:buFont typeface="Arial" panose="020B0604020202090204" pitchFamily="34" charset="0"/>
              <a:buNone/>
              <a:defRPr sz="1600"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pic>
        <p:nvPicPr>
          <p:cNvPr id="24" name="Picture 2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Infographics_5">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3746928" y="1083737"/>
            <a:ext cx="4698147" cy="4698147"/>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597824" y="1934633"/>
            <a:ext cx="2996357" cy="299635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60419"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7840726" y="1932099"/>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60419"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840726" y="4668950"/>
            <a:ext cx="317500" cy="317500"/>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#1</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#2</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#3</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#4</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022854" y="3017680"/>
            <a:ext cx="2146300"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CENTRAL POINT</a:t>
            </a:r>
            <a:endParaRPr lang="en-US"/>
          </a:p>
        </p:txBody>
      </p:sp>
      <p:pic>
        <p:nvPicPr>
          <p:cNvPr id="36" name="Picture 3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_Arc">
    <p:bg>
      <p:bgPr>
        <a:solidFill>
          <a:srgbClr val="341854"/>
        </a:solidFill>
        <a:effectLst/>
      </p:bgPr>
    </p:bg>
    <p:spTree>
      <p:nvGrpSpPr>
        <p:cNvPr id="1" name=""/>
        <p:cNvGrpSpPr/>
        <p:nvPr/>
      </p:nvGrpSpPr>
      <p:grpSpPr>
        <a:xfrm>
          <a:off x="0" y="0"/>
          <a:ext cx="0" cy="0"/>
          <a:chOff x="0" y="0"/>
          <a:chExt cx="0" cy="0"/>
        </a:xfrm>
      </p:grpSpPr>
      <p:sp>
        <p:nvSpPr>
          <p:cNvPr id="99" name="Rectángulo 98"/>
          <p:cNvSpPr/>
          <p:nvPr userDrawn="1"/>
        </p:nvSpPr>
        <p:spPr>
          <a:xfrm>
            <a:off x="0" y="0"/>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a:off x="0" y="4559733"/>
            <a:ext cx="12192000" cy="1495838"/>
          </a:xfrm>
          <a:prstGeom prst="rect">
            <a:avLst/>
          </a:prstGeom>
          <a:ln w="12700">
            <a:miter lim="400000"/>
            <a:headEnd/>
            <a:tailEnd/>
          </a:ln>
        </p:spPr>
      </p:pic>
      <p:sp>
        <p:nvSpPr>
          <p:cNvPr id="79" name="Title 1"/>
          <p:cNvSpPr>
            <a:spLocks noGrp="1"/>
          </p:cNvSpPr>
          <p:nvPr userDrawn="1">
            <p:ph type="title" hasCustomPrompt="1"/>
          </p:nvPr>
        </p:nvSpPr>
        <p:spPr>
          <a:xfrm>
            <a:off x="710768" y="717551"/>
            <a:ext cx="5504051" cy="606152"/>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noProof="0" smtClean="0"/>
            </a:fld>
            <a:endParaRPr lang="en-US" noProof="0" dirty="0"/>
          </a:p>
        </p:txBody>
      </p:sp>
      <p:sp>
        <p:nvSpPr>
          <p:cNvPr id="28" name="Text Placeholder 2"/>
          <p:cNvSpPr>
            <a:spLocks noGrp="1"/>
          </p:cNvSpPr>
          <p:nvPr>
            <p:ph type="body" idx="50" hasCustomPrompt="1"/>
          </p:nvPr>
        </p:nvSpPr>
        <p:spPr>
          <a:xfrm>
            <a:off x="5504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9" name="Text Placeholder 2"/>
          <p:cNvSpPr>
            <a:spLocks noGrp="1"/>
          </p:cNvSpPr>
          <p:nvPr>
            <p:ph type="body" idx="51" hasCustomPrompt="1"/>
          </p:nvPr>
        </p:nvSpPr>
        <p:spPr>
          <a:xfrm>
            <a:off x="5338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0" name="Text Placeholder 2"/>
          <p:cNvSpPr>
            <a:spLocks noGrp="1"/>
          </p:cNvSpPr>
          <p:nvPr>
            <p:ph type="body" idx="63" hasCustomPrompt="1"/>
          </p:nvPr>
        </p:nvSpPr>
        <p:spPr>
          <a:xfrm>
            <a:off x="2433924"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1" name="Text Placeholder 2"/>
          <p:cNvSpPr>
            <a:spLocks noGrp="1"/>
          </p:cNvSpPr>
          <p:nvPr>
            <p:ph type="body" idx="64" hasCustomPrompt="1"/>
          </p:nvPr>
        </p:nvSpPr>
        <p:spPr>
          <a:xfrm>
            <a:off x="2417299"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2" name="Text Placeholder 2"/>
          <p:cNvSpPr>
            <a:spLocks noGrp="1"/>
          </p:cNvSpPr>
          <p:nvPr>
            <p:ph type="body" idx="66" hasCustomPrompt="1"/>
          </p:nvPr>
        </p:nvSpPr>
        <p:spPr>
          <a:xfrm>
            <a:off x="4505530"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3" name="Text Placeholder 2"/>
          <p:cNvSpPr>
            <a:spLocks noGrp="1"/>
          </p:cNvSpPr>
          <p:nvPr>
            <p:ph type="body" idx="67" hasCustomPrompt="1"/>
          </p:nvPr>
        </p:nvSpPr>
        <p:spPr>
          <a:xfrm>
            <a:off x="4488905"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4" name="Text Placeholder 2"/>
          <p:cNvSpPr>
            <a:spLocks noGrp="1"/>
          </p:cNvSpPr>
          <p:nvPr>
            <p:ph type="body" idx="69" hasCustomPrompt="1"/>
          </p:nvPr>
        </p:nvSpPr>
        <p:spPr>
          <a:xfrm>
            <a:off x="63777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5" name="Text Placeholder 2"/>
          <p:cNvSpPr>
            <a:spLocks noGrp="1"/>
          </p:cNvSpPr>
          <p:nvPr>
            <p:ph type="body" idx="70" hasCustomPrompt="1"/>
          </p:nvPr>
        </p:nvSpPr>
        <p:spPr>
          <a:xfrm>
            <a:off x="63611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6" name="Text Placeholder 2"/>
          <p:cNvSpPr>
            <a:spLocks noGrp="1"/>
          </p:cNvSpPr>
          <p:nvPr>
            <p:ph type="body" idx="72" hasCustomPrompt="1"/>
          </p:nvPr>
        </p:nvSpPr>
        <p:spPr>
          <a:xfrm>
            <a:off x="81779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7" name="Text Placeholder 2"/>
          <p:cNvSpPr>
            <a:spLocks noGrp="1"/>
          </p:cNvSpPr>
          <p:nvPr>
            <p:ph type="body" idx="73" hasCustomPrompt="1"/>
          </p:nvPr>
        </p:nvSpPr>
        <p:spPr>
          <a:xfrm>
            <a:off x="81613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38" name="Text Placeholder 2"/>
          <p:cNvSpPr>
            <a:spLocks noGrp="1"/>
          </p:cNvSpPr>
          <p:nvPr>
            <p:ph type="body" idx="75" hasCustomPrompt="1"/>
          </p:nvPr>
        </p:nvSpPr>
        <p:spPr>
          <a:xfrm>
            <a:off x="101941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9" name="Text Placeholder 2"/>
          <p:cNvSpPr>
            <a:spLocks noGrp="1"/>
          </p:cNvSpPr>
          <p:nvPr>
            <p:ph type="body" idx="76" hasCustomPrompt="1"/>
          </p:nvPr>
        </p:nvSpPr>
        <p:spPr>
          <a:xfrm>
            <a:off x="101775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Infographics_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053840" y="1390649"/>
            <a:ext cx="4084320" cy="408432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6" name="Oval 5"/>
          <p:cNvSpPr/>
          <p:nvPr userDrawn="1"/>
        </p:nvSpPr>
        <p:spPr>
          <a:xfrm>
            <a:off x="4008836" y="1684617"/>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2" name="Oval 5"/>
          <p:cNvSpPr/>
          <p:nvPr userDrawn="1"/>
        </p:nvSpPr>
        <p:spPr>
          <a:xfrm>
            <a:off x="6924896" y="1408017"/>
            <a:ext cx="1365664" cy="1365664"/>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3" name="Oval 5"/>
          <p:cNvSpPr/>
          <p:nvPr userDrawn="1"/>
        </p:nvSpPr>
        <p:spPr>
          <a:xfrm>
            <a:off x="4008836"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4" name="Oval 5"/>
          <p:cNvSpPr/>
          <p:nvPr userDrawn="1"/>
        </p:nvSpPr>
        <p:spPr>
          <a:xfrm>
            <a:off x="7201494" y="4421465"/>
            <a:ext cx="812467" cy="812467"/>
          </a:xfrm>
          <a:prstGeom prst="ellipse">
            <a:avLst/>
          </a:prstGeom>
          <a:solidFill>
            <a:schemeClr val="accent1"/>
          </a:solidFill>
          <a:ln w="12700">
            <a:miter lim="400000"/>
          </a:ln>
        </p:spPr>
        <p:txBody>
          <a:bodyPr lIns="36576" tIns="36576" rIns="36576" bIns="36576" anchor="ctr"/>
          <a:lstStyle/>
          <a:p>
            <a:pPr algn="ctr">
              <a:defRPr>
                <a:solidFill>
                  <a:srgbClr val="FFFFFF"/>
                </a:solidFill>
              </a:defRPr>
            </a:pPr>
            <a:endParaRPr sz="1065">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1823292"/>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28" name="Text Placeholder 28"/>
          <p:cNvSpPr>
            <a:spLocks noGrp="1"/>
          </p:cNvSpPr>
          <p:nvPr>
            <p:ph type="body" sz="quarter" idx="18" hasCustomPrompt="1"/>
          </p:nvPr>
        </p:nvSpPr>
        <p:spPr>
          <a:xfrm>
            <a:off x="678979" y="2220764"/>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8458392" y="1823292"/>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0" name="Text Placeholder 28"/>
          <p:cNvSpPr>
            <a:spLocks noGrp="1"/>
          </p:cNvSpPr>
          <p:nvPr>
            <p:ph type="body" sz="quarter" idx="20" hasCustomPrompt="1"/>
          </p:nvPr>
        </p:nvSpPr>
        <p:spPr>
          <a:xfrm>
            <a:off x="8458392" y="2220764"/>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678979"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2" name="Text Placeholder 28"/>
          <p:cNvSpPr>
            <a:spLocks noGrp="1"/>
          </p:cNvSpPr>
          <p:nvPr>
            <p:ph type="body" sz="quarter" idx="22" hasCustomPrompt="1"/>
          </p:nvPr>
        </p:nvSpPr>
        <p:spPr>
          <a:xfrm>
            <a:off x="678979" y="5028319"/>
            <a:ext cx="3048000" cy="109728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8458392"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Headline here</a:t>
            </a:r>
            <a:endParaRPr lang="en-US"/>
          </a:p>
        </p:txBody>
      </p:sp>
      <p:sp>
        <p:nvSpPr>
          <p:cNvPr id="34" name="Text Placeholder 28"/>
          <p:cNvSpPr>
            <a:spLocks noGrp="1"/>
          </p:cNvSpPr>
          <p:nvPr>
            <p:ph type="body" sz="quarter" idx="24" hasCustomPrompt="1"/>
          </p:nvPr>
        </p:nvSpPr>
        <p:spPr>
          <a:xfrm>
            <a:off x="8458392" y="5028319"/>
            <a:ext cx="3048000" cy="109728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5" name="Picture 3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Infographic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3006;p310"/>
          <p:cNvSpPr/>
          <p:nvPr userDrawn="1"/>
        </p:nvSpPr>
        <p:spPr>
          <a:xfrm>
            <a:off x="4124960" y="1461769"/>
            <a:ext cx="3942080" cy="3942080"/>
          </a:xfrm>
          <a:prstGeom prst="ellipse">
            <a:avLst/>
          </a:prstGeom>
          <a:ln w="12700">
            <a:solidFill>
              <a:schemeClr val="bg2">
                <a:lumMod val="50000"/>
              </a:schemeClr>
            </a:solidFill>
            <a:prstDash val="dash"/>
            <a:miter/>
          </a:ln>
        </p:spPr>
        <p:txBody>
          <a:bodyPr lIns="36576" tIns="36576" rIns="36576" bIns="36576" anchor="ctr"/>
          <a:lstStyle/>
          <a:p>
            <a:pPr algn="ctr">
              <a:defRPr sz="3400">
                <a:solidFill>
                  <a:srgbClr val="FFFFFF"/>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14" name="Circle"/>
          <p:cNvSpPr/>
          <p:nvPr userDrawn="1"/>
        </p:nvSpPr>
        <p:spPr>
          <a:xfrm>
            <a:off x="4876804" y="2213613"/>
            <a:ext cx="2438397" cy="2438395"/>
          </a:xfrm>
          <a:prstGeom prst="ellipse">
            <a:avLst/>
          </a:prstGeom>
          <a:solidFill>
            <a:schemeClr val="tx2"/>
          </a:solidFill>
          <a:ln w="12700" cap="flat">
            <a:noFill/>
            <a:miter lim="400000"/>
          </a:ln>
          <a:effectLst/>
        </p:spPr>
        <p:txBody>
          <a:bodyPr wrap="square" lIns="36576" tIns="36576" rIns="36576" bIns="36576" numCol="1" anchor="ctr">
            <a:noAutofit/>
          </a:bodyPr>
          <a:lstStyle/>
          <a:p>
            <a:pPr algn="ctr">
              <a:defRPr sz="3400">
                <a:solidFill>
                  <a:srgbClr val="FBFBFB"/>
                </a:solidFill>
                <a:latin typeface="Proxima Nova Rg"/>
                <a:ea typeface="Proxima Nova Rg"/>
                <a:cs typeface="Proxima Nova Rg"/>
                <a:sym typeface="Proxima Nova"/>
              </a:defRPr>
            </a:pPr>
            <a:endParaRPr sz="1065" b="0" i="0">
              <a:latin typeface="Arial" panose="020B0604020202090204" pitchFamily="34" charset="0"/>
              <a:cs typeface="Arial" panose="020B0604020202090204" pitchFamily="34" charset="0"/>
            </a:endParaRPr>
          </a:p>
        </p:txBody>
      </p:sp>
      <p:sp>
        <p:nvSpPr>
          <p:cNvPr id="26" name="Text Placeholder 26"/>
          <p:cNvSpPr>
            <a:spLocks noGrp="1"/>
          </p:cNvSpPr>
          <p:nvPr>
            <p:ph type="body" sz="quarter" idx="17" hasCustomPrompt="1"/>
          </p:nvPr>
        </p:nvSpPr>
        <p:spPr>
          <a:xfrm>
            <a:off x="678979" y="3017679"/>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28" name="Text Placeholder 28"/>
          <p:cNvSpPr>
            <a:spLocks noGrp="1"/>
          </p:cNvSpPr>
          <p:nvPr>
            <p:ph type="body" sz="quarter" idx="18" hasCustomPrompt="1"/>
          </p:nvPr>
        </p:nvSpPr>
        <p:spPr>
          <a:xfrm>
            <a:off x="678979" y="3415151"/>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29" name="Text Placeholder 26"/>
          <p:cNvSpPr>
            <a:spLocks noGrp="1"/>
          </p:cNvSpPr>
          <p:nvPr>
            <p:ph type="body" sz="quarter" idx="19" hasCustomPrompt="1"/>
          </p:nvPr>
        </p:nvSpPr>
        <p:spPr>
          <a:xfrm>
            <a:off x="7886387" y="15320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0" hasCustomPrompt="1"/>
          </p:nvPr>
        </p:nvSpPr>
        <p:spPr>
          <a:xfrm>
            <a:off x="7886387" y="19295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1" hasCustomPrompt="1"/>
          </p:nvPr>
        </p:nvSpPr>
        <p:spPr>
          <a:xfrm>
            <a:off x="1257613" y="46308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2" hasCustomPrompt="1"/>
          </p:nvPr>
        </p:nvSpPr>
        <p:spPr>
          <a:xfrm>
            <a:off x="1257613" y="50283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3" name="Text Placeholder 26"/>
          <p:cNvSpPr>
            <a:spLocks noGrp="1"/>
          </p:cNvSpPr>
          <p:nvPr>
            <p:ph type="body" sz="quarter" idx="23" hasCustomPrompt="1"/>
          </p:nvPr>
        </p:nvSpPr>
        <p:spPr>
          <a:xfrm>
            <a:off x="7886387" y="4630847"/>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4" name="Text Placeholder 28"/>
          <p:cNvSpPr>
            <a:spLocks noGrp="1"/>
          </p:cNvSpPr>
          <p:nvPr>
            <p:ph type="body" sz="quarter" idx="24" hasCustomPrompt="1"/>
          </p:nvPr>
        </p:nvSpPr>
        <p:spPr>
          <a:xfrm>
            <a:off x="7886387" y="5028319"/>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5" name="Text Placeholder 28"/>
          <p:cNvSpPr>
            <a:spLocks noGrp="1"/>
          </p:cNvSpPr>
          <p:nvPr>
            <p:ph type="body" sz="quarter" idx="25" hasCustomPrompt="1"/>
          </p:nvPr>
        </p:nvSpPr>
        <p:spPr>
          <a:xfrm>
            <a:off x="5323844" y="3017680"/>
            <a:ext cx="1544317" cy="830263"/>
          </a:xfrm>
          <a:prstGeom prst="rect">
            <a:avLst/>
          </a:prstGeom>
        </p:spPr>
        <p:txBody>
          <a:bodyPr anchor="ctr"/>
          <a:lstStyle>
            <a:lvl1pPr marL="0" indent="0" algn="ctr">
              <a:buNone/>
              <a:defRPr sz="1865" b="1" baseline="0">
                <a:solidFill>
                  <a:schemeClr val="bg1"/>
                </a:solidFill>
                <a:latin typeface="Arial" panose="020B0604020202090204" pitchFamily="34" charset="0"/>
                <a:cs typeface="Arial" panose="020B0604020202090204" pitchFamily="34" charset="0"/>
              </a:defRPr>
            </a:lvl1pPr>
            <a:lvl2pPr algn="ctr">
              <a:defRPr sz="1800"/>
            </a:lvl2pPr>
            <a:lvl3pPr algn="ctr">
              <a:defRPr sz="1800"/>
            </a:lvl3pPr>
            <a:lvl4pPr algn="ctr">
              <a:defRPr sz="1800"/>
            </a:lvl4pPr>
            <a:lvl5pPr algn="ctr">
              <a:defRPr sz="1800"/>
            </a:lvl5pPr>
          </a:lstStyle>
          <a:p>
            <a:pPr lvl="0"/>
            <a:r>
              <a:rPr lang="en-US"/>
              <a:t>Title</a:t>
            </a:r>
            <a:endParaRPr lang="en-US"/>
          </a:p>
        </p:txBody>
      </p:sp>
      <p:sp>
        <p:nvSpPr>
          <p:cNvPr id="36" name="Oval 5"/>
          <p:cNvSpPr/>
          <p:nvPr userDrawn="1"/>
        </p:nvSpPr>
        <p:spPr>
          <a:xfrm>
            <a:off x="7709373" y="3132117"/>
            <a:ext cx="601385"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7" name="Oval 5"/>
          <p:cNvSpPr/>
          <p:nvPr userDrawn="1"/>
        </p:nvSpPr>
        <p:spPr>
          <a:xfrm>
            <a:off x="3891669" y="3132117"/>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8" name="Oval 37"/>
          <p:cNvSpPr/>
          <p:nvPr userDrawn="1"/>
        </p:nvSpPr>
        <p:spPr>
          <a:xfrm>
            <a:off x="6968657"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39" name="Oval 5"/>
          <p:cNvSpPr/>
          <p:nvPr userDrawn="1"/>
        </p:nvSpPr>
        <p:spPr>
          <a:xfrm>
            <a:off x="4503540" y="4629481"/>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0" name="Oval 5"/>
          <p:cNvSpPr/>
          <p:nvPr userDrawn="1"/>
        </p:nvSpPr>
        <p:spPr>
          <a:xfrm>
            <a:off x="4503540"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1" name="Oval 5"/>
          <p:cNvSpPr/>
          <p:nvPr userDrawn="1"/>
        </p:nvSpPr>
        <p:spPr>
          <a:xfrm>
            <a:off x="6968657" y="1578018"/>
            <a:ext cx="601387" cy="601387"/>
          </a:xfrm>
          <a:prstGeom prst="ellipse">
            <a:avLst/>
          </a:prstGeom>
          <a:solidFill>
            <a:schemeClr val="accent1"/>
          </a:solidFill>
          <a:ln w="12700">
            <a:noFill/>
            <a:miter/>
          </a:ln>
        </p:spPr>
        <p:txBody>
          <a:bodyPr lIns="36576" tIns="36576" rIns="36576" bIns="36576" anchor="ctr"/>
          <a:lstStyle/>
          <a:p>
            <a:pPr>
              <a:defRPr>
                <a:solidFill>
                  <a:srgbClr val="FFFFFF"/>
                </a:solidFill>
              </a:defRPr>
            </a:pPr>
            <a:endParaRPr sz="900"/>
          </a:p>
        </p:txBody>
      </p:sp>
      <p:sp>
        <p:nvSpPr>
          <p:cNvPr id="42" name="Text Placeholder 26"/>
          <p:cNvSpPr>
            <a:spLocks noGrp="1"/>
          </p:cNvSpPr>
          <p:nvPr>
            <p:ph type="body" sz="quarter" idx="26" hasCustomPrompt="1"/>
          </p:nvPr>
        </p:nvSpPr>
        <p:spPr>
          <a:xfrm>
            <a:off x="1257613" y="1532047"/>
            <a:ext cx="3048000" cy="365760"/>
          </a:xfrm>
          <a:prstGeom prst="rect">
            <a:avLst/>
          </a:prstGeom>
        </p:spPr>
        <p:txBody>
          <a:bodyPr anchor="ctr"/>
          <a:lstStyle>
            <a:lvl1pPr marL="0" indent="0" algn="r">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3" name="Text Placeholder 28"/>
          <p:cNvSpPr>
            <a:spLocks noGrp="1"/>
          </p:cNvSpPr>
          <p:nvPr>
            <p:ph type="body" sz="quarter" idx="27" hasCustomPrompt="1"/>
          </p:nvPr>
        </p:nvSpPr>
        <p:spPr>
          <a:xfrm>
            <a:off x="1257613" y="1929519"/>
            <a:ext cx="3048000" cy="609600"/>
          </a:xfrm>
          <a:prstGeom prst="rect">
            <a:avLst/>
          </a:prstGeom>
        </p:spPr>
        <p:txBody>
          <a:bodyPr/>
          <a:lstStyle>
            <a:lvl1pPr marL="0" indent="0" algn="r">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44" name="Text Placeholder 26"/>
          <p:cNvSpPr>
            <a:spLocks noGrp="1"/>
          </p:cNvSpPr>
          <p:nvPr>
            <p:ph type="body" sz="quarter" idx="28" hasCustomPrompt="1"/>
          </p:nvPr>
        </p:nvSpPr>
        <p:spPr>
          <a:xfrm>
            <a:off x="8349779" y="3017679"/>
            <a:ext cx="3048000" cy="365760"/>
          </a:xfrm>
          <a:prstGeom prst="rect">
            <a:avLst/>
          </a:prstGeom>
        </p:spPr>
        <p:txBody>
          <a:bodyPr anchor="ctr"/>
          <a:lstStyle>
            <a:lvl1pPr marL="0" indent="0" algn="l">
              <a:buNone/>
              <a:defRPr sz="1465" b="1">
                <a:solidFill>
                  <a:srgbClr val="000000"/>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48" name="Text Placeholder 28"/>
          <p:cNvSpPr>
            <a:spLocks noGrp="1"/>
          </p:cNvSpPr>
          <p:nvPr>
            <p:ph type="body" sz="quarter" idx="29" hasCustomPrompt="1"/>
          </p:nvPr>
        </p:nvSpPr>
        <p:spPr>
          <a:xfrm>
            <a:off x="8349779" y="3415151"/>
            <a:ext cx="3048000" cy="609600"/>
          </a:xfrm>
          <a:prstGeom prst="rect">
            <a:avLst/>
          </a:prstGeom>
        </p:spPr>
        <p:txBody>
          <a:bodyPr/>
          <a:lstStyle>
            <a:lvl1pPr marL="0" indent="0" algn="l">
              <a:lnSpc>
                <a:spcPct val="100000"/>
              </a:lnSpc>
              <a:buNone/>
              <a:defRPr sz="1065">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49" name="Picture 4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_Infographic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Google Shape;97;p18"/>
          <p:cNvSpPr/>
          <p:nvPr userDrawn="1"/>
        </p:nvSpPr>
        <p:spPr>
          <a:xfrm>
            <a:off x="2585752" y="-81250"/>
            <a:ext cx="7020499" cy="7020499"/>
          </a:xfrm>
          <a:prstGeom prst="ellipse">
            <a:avLst/>
          </a:prstGeom>
          <a:solidFill>
            <a:srgbClr val="E0E0E0"/>
          </a:solidFill>
          <a:ln w="12700">
            <a:miter lim="400000"/>
          </a:ln>
        </p:spPr>
        <p:txBody>
          <a:bodyPr lIns="36576" tIns="36576" rIns="36576" bIns="36576" anchor="ctr"/>
          <a:lstStyle/>
          <a:p>
            <a:pPr algn="ctr">
              <a:defRPr>
                <a:solidFill>
                  <a:srgbClr val="FFFFFF"/>
                </a:solidFill>
                <a:latin typeface="Proxima Nova Rg"/>
                <a:ea typeface="Proxima Nova Rg"/>
                <a:cs typeface="Proxima Nova Rg"/>
                <a:sym typeface="Proxima Nova"/>
              </a:defRPr>
            </a:pPr>
            <a:endParaRPr sz="900" b="0" i="0">
              <a:latin typeface="Arial" panose="020B0604020202090204" pitchFamily="34" charset="0"/>
              <a:cs typeface="Arial" panose="020B0604020202090204" pitchFamily="34" charset="0"/>
            </a:endParaRPr>
          </a:p>
        </p:txBody>
      </p:sp>
      <p:pic>
        <p:nvPicPr>
          <p:cNvPr id="14" name="Google Shape;3238;p319" descr="Google Shape;3238;p319"/>
          <p:cNvPicPr>
            <a:picLocks noChangeAspect="1"/>
          </p:cNvPicPr>
          <p:nvPr userDrawn="1"/>
        </p:nvPicPr>
        <p:blipFill>
          <a:blip r:embed="rId2">
            <a:alphaModFix amt="35000"/>
          </a:blip>
          <a:stretch>
            <a:fillRect/>
          </a:stretch>
        </p:blipFill>
        <p:spPr>
          <a:xfrm>
            <a:off x="2311400" y="0"/>
            <a:ext cx="7569200" cy="6858000"/>
          </a:xfrm>
          <a:prstGeom prst="rect">
            <a:avLst/>
          </a:prstGeom>
          <a:ln w="12700">
            <a:miter lim="400000"/>
            <a:headEnd/>
            <a:tailEnd/>
          </a:ln>
        </p:spPr>
      </p:pic>
      <p:grpSp>
        <p:nvGrpSpPr>
          <p:cNvPr id="16" name="Group"/>
          <p:cNvGrpSpPr/>
          <p:nvPr userDrawn="1"/>
        </p:nvGrpSpPr>
        <p:grpSpPr>
          <a:xfrm>
            <a:off x="2" y="2516625"/>
            <a:ext cx="12192001" cy="2239619"/>
            <a:chOff x="0" y="0"/>
            <a:chExt cx="24384001" cy="4479234"/>
          </a:xfrm>
        </p:grpSpPr>
        <p:sp>
          <p:nvSpPr>
            <p:cNvPr id="22" name="Google Shape;3239;p319"/>
            <p:cNvSpPr/>
            <p:nvPr/>
          </p:nvSpPr>
          <p:spPr>
            <a:xfrm>
              <a:off x="0" y="0"/>
              <a:ext cx="9042983" cy="4479234"/>
            </a:xfrm>
            <a:prstGeom prst="rightArrow">
              <a:avLst>
                <a:gd name="adj1" fmla="val 50000"/>
                <a:gd name="adj2" fmla="val 50000"/>
              </a:avLst>
            </a:prstGeom>
            <a:solidFill>
              <a:schemeClr val="accent4"/>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3" name="Google Shape;3242;p319"/>
            <p:cNvSpPr/>
            <p:nvPr/>
          </p:nvSpPr>
          <p:spPr>
            <a:xfrm flipH="1">
              <a:off x="15341018" y="0"/>
              <a:ext cx="9042983" cy="4479234"/>
            </a:xfrm>
            <a:prstGeom prst="rightArrow">
              <a:avLst>
                <a:gd name="adj1" fmla="val 50000"/>
                <a:gd name="adj2" fmla="val 50000"/>
              </a:avLst>
            </a:prstGeom>
            <a:solidFill>
              <a:srgbClr val="4282FE"/>
            </a:solidFill>
            <a:ln w="12700" cap="flat">
              <a:noFill/>
              <a:miter lim="400000"/>
            </a:ln>
            <a:effectLst/>
          </p:spPr>
          <p:txBody>
            <a:bodyPr wrap="square" lIns="91439" tIns="91439" rIns="91439" bIns="91439" numCol="1" anchor="ctr">
              <a:noAutofit/>
            </a:bodyPr>
            <a:lstStyle/>
            <a:p>
              <a:pPr algn="ctr" defTabSz="914400">
                <a:defRPr sz="3600">
                  <a:solidFill>
                    <a:srgbClr val="FFFFFF"/>
                  </a:solidFill>
                  <a:latin typeface="Proxima Nova Rg"/>
                  <a:ea typeface="Proxima Nova Rg"/>
                  <a:cs typeface="Proxima Nova Rg"/>
                  <a:sym typeface="Proxima Nova"/>
                </a:defRPr>
              </a:pPr>
              <a:endParaRPr sz="1800" b="0" i="0">
                <a:latin typeface="Arial" panose="020B0604020202090204" pitchFamily="34" charset="0"/>
                <a:cs typeface="Arial" panose="020B0604020202090204" pitchFamily="34" charset="0"/>
              </a:endParaRPr>
            </a:p>
          </p:txBody>
        </p:sp>
        <p:sp>
          <p:nvSpPr>
            <p:cNvPr id="24" name="Google Shape;3245;p319"/>
            <p:cNvSpPr txBox="1"/>
            <p:nvPr/>
          </p:nvSpPr>
          <p:spPr>
            <a:xfrm>
              <a:off x="7500186"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latin typeface="Proxima Nova Rg"/>
                  <a:ea typeface="Proxima Nova Rg"/>
                  <a:cs typeface="Proxima Nova Rg"/>
                  <a:sym typeface="Proxima Nova"/>
                </a:defRPr>
              </a:lvl1pPr>
            </a:lstStyle>
            <a:p>
              <a:r>
                <a:rPr sz="2800" b="0" i="0">
                  <a:solidFill>
                    <a:schemeClr val="tx2"/>
                  </a:solidFill>
                  <a:latin typeface="Arial" panose="020B0604020202090204" pitchFamily="34" charset="0"/>
                  <a:cs typeface="Arial" panose="020B0604020202090204" pitchFamily="34" charset="0"/>
                </a:rPr>
                <a:t>1</a:t>
              </a:r>
              <a:endParaRPr sz="2800" b="0" i="0">
                <a:solidFill>
                  <a:schemeClr val="tx2"/>
                </a:solidFill>
                <a:latin typeface="Arial" panose="020B0604020202090204" pitchFamily="34" charset="0"/>
                <a:cs typeface="Arial" panose="020B0604020202090204" pitchFamily="34" charset="0"/>
              </a:endParaRPr>
            </a:p>
          </p:txBody>
        </p:sp>
        <p:sp>
          <p:nvSpPr>
            <p:cNvPr id="26" name="Google Shape;3246;p319"/>
            <p:cNvSpPr txBox="1"/>
            <p:nvPr/>
          </p:nvSpPr>
          <p:spPr>
            <a:xfrm>
              <a:off x="16536489" y="1808732"/>
              <a:ext cx="410368" cy="861773"/>
            </a:xfrm>
            <a:prstGeom prst="rect">
              <a:avLst/>
            </a:prstGeom>
            <a:noFill/>
            <a:ln w="12700" cap="flat">
              <a:noFill/>
              <a:miter lim="400000"/>
            </a:ln>
            <a:effectLst/>
          </p:spPr>
          <p:txBody>
            <a:bodyPr wrap="square" lIns="0" tIns="0" rIns="0" bIns="0" numCol="1" anchor="t">
              <a:spAutoFit/>
            </a:bodyPr>
            <a:lstStyle>
              <a:lvl1pPr algn="ctr" defTabSz="1828800">
                <a:defRPr sz="5600" b="1">
                  <a:solidFill>
                    <a:srgbClr val="FFFFFF"/>
                  </a:solidFill>
                  <a:latin typeface="Proxima Nova Rg"/>
                  <a:ea typeface="Proxima Nova Rg"/>
                  <a:cs typeface="Proxima Nova Rg"/>
                  <a:sym typeface="Proxima Nova"/>
                </a:defRPr>
              </a:lvl1pPr>
            </a:lstStyle>
            <a:p>
              <a:r>
                <a:rPr sz="2800" b="0" i="0">
                  <a:latin typeface="Arial" panose="020B0604020202090204" pitchFamily="34" charset="0"/>
                  <a:cs typeface="Arial" panose="020B0604020202090204" pitchFamily="34" charset="0"/>
                </a:rPr>
                <a:t>2</a:t>
              </a:r>
              <a:endParaRPr sz="2800" b="0" i="0">
                <a:latin typeface="Arial" panose="020B0604020202090204" pitchFamily="34" charset="0"/>
                <a:cs typeface="Arial" panose="020B0604020202090204" pitchFamily="34" charset="0"/>
              </a:endParaRPr>
            </a:p>
          </p:txBody>
        </p:sp>
      </p:grpSp>
      <p:sp>
        <p:nvSpPr>
          <p:cNvPr id="29" name="Text Placeholder 26"/>
          <p:cNvSpPr>
            <a:spLocks noGrp="1"/>
          </p:cNvSpPr>
          <p:nvPr>
            <p:ph type="body" sz="quarter" idx="23" hasCustomPrompt="1"/>
          </p:nvPr>
        </p:nvSpPr>
        <p:spPr>
          <a:xfrm>
            <a:off x="356461" y="3191262"/>
            <a:ext cx="2926080" cy="307340"/>
          </a:xfrm>
          <a:prstGeom prst="rect">
            <a:avLst/>
          </a:prstGeom>
        </p:spPr>
        <p:txBody>
          <a:bodyPr anchor="ctr"/>
          <a:lstStyle>
            <a:lvl1pPr marL="0" indent="0" algn="l">
              <a:buNone/>
              <a:defRPr sz="1600" b="1">
                <a:solidFill>
                  <a:schemeClr val="tx2"/>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0" name="Text Placeholder 28"/>
          <p:cNvSpPr>
            <a:spLocks noGrp="1"/>
          </p:cNvSpPr>
          <p:nvPr>
            <p:ph type="body" sz="quarter" idx="24" hasCustomPrompt="1"/>
          </p:nvPr>
        </p:nvSpPr>
        <p:spPr>
          <a:xfrm>
            <a:off x="356461" y="3570293"/>
            <a:ext cx="2926080" cy="427832"/>
          </a:xfrm>
          <a:prstGeom prst="rect">
            <a:avLst/>
          </a:prstGeom>
        </p:spPr>
        <p:txBody>
          <a:bodyPr/>
          <a:lstStyle>
            <a:lvl1pPr marL="0" indent="0" algn="l">
              <a:lnSpc>
                <a:spcPct val="100000"/>
              </a:lnSpc>
              <a:buNone/>
              <a:defRPr sz="1065">
                <a:solidFill>
                  <a:schemeClr val="tx2"/>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sp>
        <p:nvSpPr>
          <p:cNvPr id="31" name="Text Placeholder 26"/>
          <p:cNvSpPr>
            <a:spLocks noGrp="1"/>
          </p:cNvSpPr>
          <p:nvPr>
            <p:ph type="body" sz="quarter" idx="25" hasCustomPrompt="1"/>
          </p:nvPr>
        </p:nvSpPr>
        <p:spPr>
          <a:xfrm>
            <a:off x="8945247" y="3191262"/>
            <a:ext cx="2926080" cy="307340"/>
          </a:xfrm>
          <a:prstGeom prst="rect">
            <a:avLst/>
          </a:prstGeom>
        </p:spPr>
        <p:txBody>
          <a:bodyPr anchor="ctr"/>
          <a:lstStyle>
            <a:lvl1pPr marL="0" indent="0" algn="l">
              <a:buNone/>
              <a:defRPr sz="1600" b="1">
                <a:solidFill>
                  <a:schemeClr val="bg1"/>
                </a:solidFill>
                <a:latin typeface="Arial" panose="020B0604020202090204" pitchFamily="34" charset="0"/>
                <a:cs typeface="Arial" panose="020B0604020202090204" pitchFamily="34" charset="0"/>
              </a:defRPr>
            </a:lvl1pPr>
            <a:lvl2pPr marL="254000" indent="0">
              <a:buNone/>
              <a:defRPr sz="1800" b="1"/>
            </a:lvl2pPr>
            <a:lvl3pPr marL="508000" indent="0">
              <a:buNone/>
              <a:defRPr sz="1800" b="1"/>
            </a:lvl3pPr>
            <a:lvl4pPr marL="761365" indent="0">
              <a:buNone/>
              <a:defRPr sz="1800" b="1"/>
            </a:lvl4pPr>
            <a:lvl5pPr marL="1015365" indent="0">
              <a:buNone/>
              <a:defRPr sz="1800" b="1"/>
            </a:lvl5pPr>
          </a:lstStyle>
          <a:p>
            <a:pPr lvl="0"/>
            <a:r>
              <a:rPr lang="en-US"/>
              <a:t>HEADER</a:t>
            </a:r>
            <a:endParaRPr lang="en-US"/>
          </a:p>
        </p:txBody>
      </p:sp>
      <p:sp>
        <p:nvSpPr>
          <p:cNvPr id="32" name="Text Placeholder 28"/>
          <p:cNvSpPr>
            <a:spLocks noGrp="1"/>
          </p:cNvSpPr>
          <p:nvPr>
            <p:ph type="body" sz="quarter" idx="26" hasCustomPrompt="1"/>
          </p:nvPr>
        </p:nvSpPr>
        <p:spPr>
          <a:xfrm>
            <a:off x="8945248" y="3570293"/>
            <a:ext cx="2926080" cy="427832"/>
          </a:xfrm>
          <a:prstGeom prst="rect">
            <a:avLst/>
          </a:prstGeom>
        </p:spPr>
        <p:txBody>
          <a:bodyPr/>
          <a:lstStyle>
            <a:lvl1pPr marL="0" indent="0" algn="l" defTabSz="609600" rtl="0" eaLnBrk="1" latinLnBrk="0" hangingPunct="1">
              <a:lnSpc>
                <a:spcPct val="100000"/>
              </a:lnSpc>
              <a:spcBef>
                <a:spcPts val="800"/>
              </a:spcBef>
              <a:spcAft>
                <a:spcPts val="800"/>
              </a:spcAft>
              <a:buClr>
                <a:schemeClr val="tx2"/>
              </a:buClr>
              <a:buFont typeface="Arial" panose="020B0604020202090204" pitchFamily="34" charset="0"/>
              <a:buNone/>
              <a:defRPr kumimoji="0" lang="en-US" sz="1065" b="0" i="0" u="none" strike="noStrike" kern="1200" cap="none" spc="0" normalizeH="0" baseline="0" noProof="0" dirty="0">
                <a:ln>
                  <a:noFill/>
                </a:ln>
                <a:solidFill>
                  <a:schemeClr val="bg1"/>
                </a:solidFill>
                <a:effectLst/>
                <a:uLnTx/>
                <a:uFillTx/>
                <a:latin typeface="Arial" panose="020B0604020202090204" pitchFamily="34" charset="0"/>
                <a:ea typeface="+mn-ea"/>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A peep at some distant orb has power to raise and purify.</a:t>
            </a:r>
            <a:endParaRPr lang="en-US"/>
          </a:p>
        </p:txBody>
      </p:sp>
      <p:pic>
        <p:nvPicPr>
          <p:cNvPr id="33" name="Picture 32"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1218567" y="1302938"/>
            <a:ext cx="9754869" cy="1039284"/>
          </a:xfrm>
          <a:prstGeom prst="rect">
            <a:avLst/>
          </a:prstGeom>
          <a:noFill/>
          <a:ln w="9525">
            <a:noFill/>
            <a:miter lim="800000"/>
          </a:ln>
        </p:spPr>
        <p:txBody>
          <a:bodyPr vert="horz" wrap="square" lIns="0" tIns="0" rIns="0" bIns="0" numCol="1" rtlCol="0" anchor="ctr" anchorCtr="0" compatLnSpc="1">
            <a:noAutofit/>
          </a:bodyPr>
          <a:lstStyle>
            <a:lvl1pPr algn="ctr">
              <a:defRPr lang="en-US" sz="4800" b="1" dirty="0">
                <a:solidFill>
                  <a:schemeClr val="tx2"/>
                </a:solidFill>
              </a:defRPr>
            </a:lvl1pPr>
          </a:lstStyle>
          <a:p>
            <a:pPr lvl="0" algn="ctr" defTabSz="824230">
              <a:spcBef>
                <a:spcPct val="0"/>
              </a:spcBef>
              <a:tabLst>
                <a:tab pos="608965" algn="l"/>
              </a:tabLst>
            </a:pPr>
            <a:r>
              <a:rPr lang="en-US"/>
              <a:t>Headline</a:t>
            </a:r>
            <a:endParaRPr 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_Ch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Charts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Chart Placeholder 2"/>
          <p:cNvSpPr>
            <a:spLocks noGrp="1"/>
          </p:cNvSpPr>
          <p:nvPr>
            <p:ph type="chart" sz="quarter" idx="32"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buNone/>
              <a:defRPr lang="en-US" sz="4000" b="1"/>
            </a:lvl1pPr>
          </a:lstStyle>
          <a:p>
            <a:pPr marL="243840" lvl="0" indent="-243840">
              <a:lnSpc>
                <a:spcPct val="98000"/>
              </a:lnSpc>
              <a:buClr>
                <a:srgbClr val="00B0F0"/>
              </a:buClr>
              <a:tabLst>
                <a:tab pos="608965" algn="l"/>
              </a:tabLst>
            </a:pPr>
            <a:r>
              <a:rPr lang="en-US"/>
              <a:t>Insert Chart Here</a:t>
            </a:r>
            <a:endParaRPr lang="en-US"/>
          </a:p>
        </p:txBody>
      </p:sp>
      <p:sp>
        <p:nvSpPr>
          <p:cNvPr id="22"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19" name="Picture 18"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Smart Art Layou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8" name="Text Placeholder 5"/>
          <p:cNvSpPr>
            <a:spLocks noGrp="1"/>
          </p:cNvSpPr>
          <p:nvPr>
            <p:ph type="body" sz="quarter" idx="14" hasCustomPrompt="1"/>
          </p:nvPr>
        </p:nvSpPr>
        <p:spPr>
          <a:xfrm>
            <a:off x="350759" y="345075"/>
            <a:ext cx="4879964" cy="1514308"/>
          </a:xfrm>
          <a:prstGeom prst="rect">
            <a:avLst/>
          </a:prstGeom>
          <a:noFill/>
          <a:ln w="9525">
            <a:noFill/>
            <a:miter lim="800000"/>
          </a:ln>
        </p:spPr>
        <p:txBody>
          <a:bodyPr vert="horz" wrap="square" lIns="0" tIns="45720" rIns="91440" bIns="45720" numCol="1" rtlCol="0" anchor="t" anchorCtr="0" compatLnSpc="1">
            <a:noAutofit/>
          </a:bodyPr>
          <a:lstStyle>
            <a:lvl1pPr>
              <a:defRPr lang="en-US" sz="3200" b="1" dirty="0">
                <a:solidFill>
                  <a:schemeClr val="tx2"/>
                </a:solidFill>
              </a:defRPr>
            </a:lvl1pPr>
          </a:lstStyle>
          <a:p>
            <a:pPr marL="0" lvl="0" indent="0">
              <a:spcBef>
                <a:spcPct val="0"/>
              </a:spcBef>
              <a:buNone/>
              <a:tabLst>
                <a:tab pos="608965" algn="l"/>
              </a:tabLst>
            </a:pPr>
            <a:r>
              <a:rPr lang="en-US"/>
              <a:t>Smart Art Slides</a:t>
            </a:r>
            <a:endParaRPr lang="en-US"/>
          </a:p>
        </p:txBody>
      </p:sp>
      <p:sp>
        <p:nvSpPr>
          <p:cNvPr id="18" name="Text Placeholder 2"/>
          <p:cNvSpPr>
            <a:spLocks noGrp="1"/>
          </p:cNvSpPr>
          <p:nvPr>
            <p:ph type="body" sz="quarter" idx="29" hasCustomPrompt="1"/>
          </p:nvPr>
        </p:nvSpPr>
        <p:spPr>
          <a:xfrm>
            <a:off x="350759" y="1954731"/>
            <a:ext cx="4876800" cy="48768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GOES HERE</a:t>
            </a:r>
            <a:endParaRPr lang="en-US"/>
          </a:p>
        </p:txBody>
      </p:sp>
      <p:sp>
        <p:nvSpPr>
          <p:cNvPr id="3" name="SmartArt Placeholder 2"/>
          <p:cNvSpPr>
            <a:spLocks noGrp="1"/>
          </p:cNvSpPr>
          <p:nvPr>
            <p:ph type="dgm" sz="quarter" idx="33" hasCustomPrompt="1"/>
          </p:nvPr>
        </p:nvSpPr>
        <p:spPr>
          <a:xfrm>
            <a:off x="5648113" y="345073"/>
            <a:ext cx="6217920" cy="6156960"/>
          </a:xfrm>
          <a:prstGeom prst="rect">
            <a:avLst/>
          </a:prstGeom>
          <a:noFill/>
        </p:spPr>
        <p:txBody>
          <a:bodyPr wrap="square" lIns="0" tIns="45720" rIns="45720" bIns="45720" rtlCol="0" anchor="ctr" anchorCtr="1">
            <a:noAutofit/>
          </a:bodyPr>
          <a:lstStyle>
            <a:lvl1pPr marL="0" indent="0" algn="r">
              <a:buNone/>
              <a:defRPr lang="en-US" sz="4000" b="1"/>
            </a:lvl1pPr>
          </a:lstStyle>
          <a:p>
            <a:pPr marL="243840" lvl="0" indent="-243840">
              <a:lnSpc>
                <a:spcPct val="98000"/>
              </a:lnSpc>
              <a:buClr>
                <a:srgbClr val="00B0F0"/>
              </a:buClr>
              <a:tabLst>
                <a:tab pos="608965" algn="l"/>
              </a:tabLst>
            </a:pPr>
            <a:r>
              <a:rPr lang="en-US"/>
              <a:t>Insert Smart Art Here</a:t>
            </a:r>
            <a:endParaRPr lang="en-US"/>
          </a:p>
        </p:txBody>
      </p:sp>
      <p:sp>
        <p:nvSpPr>
          <p:cNvPr id="19" name="Text Placeholder 28"/>
          <p:cNvSpPr>
            <a:spLocks noGrp="1"/>
          </p:cNvSpPr>
          <p:nvPr>
            <p:ph type="body" sz="quarter" idx="34" hasCustomPrompt="1"/>
          </p:nvPr>
        </p:nvSpPr>
        <p:spPr>
          <a:xfrm>
            <a:off x="350757" y="2504919"/>
            <a:ext cx="4876800" cy="1097280"/>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5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1"/>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CHART</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_Asset Slides">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3" name="Rectangle"/>
          <p:cNvSpPr/>
          <p:nvPr userDrawn="1"/>
        </p:nvSpPr>
        <p:spPr>
          <a:xfrm>
            <a:off x="0" y="-3"/>
            <a:ext cx="12192000" cy="6522720"/>
          </a:xfrm>
          <a:prstGeom prst="rect">
            <a:avLst/>
          </a:prstGeom>
          <a:solidFill>
            <a:schemeClr val="accent5"/>
          </a:solidFill>
          <a:ln w="12700">
            <a:noFill/>
            <a:miter/>
          </a:ln>
        </p:spPr>
        <p:txBody>
          <a:bodyPr lIns="36576" tIns="36576" rIns="36576" bIns="36576" anchor="ctr"/>
          <a:lstStyle/>
          <a:p>
            <a:pPr algn="ctr"/>
            <a:r>
              <a:rPr lang="en-US" sz="6665" b="1">
                <a:solidFill>
                  <a:schemeClr val="bg1"/>
                </a:solidFill>
                <a:latin typeface="Arial" panose="020B0604020202090204" pitchFamily="34" charset="0"/>
                <a:cs typeface="Arial" panose="020B0604020202090204" pitchFamily="34" charset="0"/>
              </a:rPr>
              <a:t>ASSET SLIDES</a:t>
            </a:r>
            <a:endParaRPr lang="en-US" sz="6665" b="1">
              <a:solidFill>
                <a:schemeClr val="bg1"/>
              </a:solidFill>
              <a:latin typeface="Arial" panose="020B0604020202090204" pitchFamily="34" charset="0"/>
              <a:cs typeface="Arial" panose="020B0604020202090204" pitchFamily="34" charset="0"/>
            </a:endParaRPr>
          </a:p>
        </p:txBody>
      </p:sp>
      <p:pic>
        <p:nvPicPr>
          <p:cNvPr id="14" name="Picture 13"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_Grid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14" name="Image" descr="Image"/>
          <p:cNvPicPr>
            <a:picLocks noChangeAspect="1"/>
          </p:cNvPicPr>
          <p:nvPr userDrawn="1"/>
        </p:nvPicPr>
        <p:blipFill>
          <a:blip r:embed="rId2"/>
          <a:stretch>
            <a:fillRect/>
          </a:stretch>
        </p:blipFill>
        <p:spPr>
          <a:xfrm>
            <a:off x="0" y="1"/>
            <a:ext cx="12192000" cy="6863883"/>
          </a:xfrm>
          <a:prstGeom prst="rect">
            <a:avLst/>
          </a:prstGeom>
          <a:ln w="12700">
            <a:miter lim="400000"/>
            <a:headEnd/>
            <a:tailEnd/>
          </a:ln>
        </p:spPr>
      </p:pic>
      <p:pic>
        <p:nvPicPr>
          <p:cNvPr id="16" name="Picture 15"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Blank Page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6" name="Google Shape;950;p165"/>
          <p:cNvSpPr txBox="1"/>
          <p:nvPr userDrawn="1"/>
        </p:nvSpPr>
        <p:spPr>
          <a:xfrm>
            <a:off x="353907" y="3327724"/>
            <a:ext cx="5608320" cy="655532"/>
          </a:xfrm>
          <a:prstGeom prst="rect">
            <a:avLst/>
          </a:prstGeom>
          <a:ln w="12700">
            <a:miter lim="400000"/>
          </a:ln>
        </p:spPr>
        <p:txBody>
          <a:bodyPr lIns="36560" tIns="36560" rIns="36560" bIns="36560">
            <a:spAutoFit/>
          </a:bodyPr>
          <a:lstStyle>
            <a:lvl1pPr defTabSz="1648460">
              <a:lnSpc>
                <a:spcPct val="90000"/>
              </a:lnSpc>
              <a:defRPr sz="4200"/>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2" name="Google Shape;957;p165"/>
          <p:cNvSpPr txBox="1"/>
          <p:nvPr userDrawn="1"/>
        </p:nvSpPr>
        <p:spPr>
          <a:xfrm>
            <a:off x="353907" y="1576448"/>
            <a:ext cx="5608320" cy="655532"/>
          </a:xfrm>
          <a:prstGeom prst="rect">
            <a:avLst/>
          </a:prstGeom>
          <a:ln w="12700">
            <a:miter lim="400000"/>
          </a:ln>
        </p:spPr>
        <p:txBody>
          <a:bodyPr lIns="36560" tIns="36560" rIns="36560" bIns="36560">
            <a:spAutoFit/>
          </a:bodyPr>
          <a:lstStyle>
            <a:lvl1pPr defTabSz="1648460">
              <a:lnSpc>
                <a:spcPct val="90000"/>
              </a:lnSpc>
              <a:defRPr sz="4200" b="1"/>
            </a:lvl1pPr>
          </a:lstStyle>
          <a:p>
            <a:r>
              <a:rPr sz="2100">
                <a:latin typeface="Arial" panose="020B0604020202090204" pitchFamily="34" charset="0"/>
                <a:cs typeface="Arial" panose="020B0604020202090204" pitchFamily="34" charset="0"/>
              </a:rPr>
              <a:t>Aa Bb Cc Dd </a:t>
            </a:r>
            <a:r>
              <a:rPr sz="2100" err="1">
                <a:latin typeface="Arial" panose="020B0604020202090204" pitchFamily="34" charset="0"/>
                <a:cs typeface="Arial" panose="020B0604020202090204" pitchFamily="34" charset="0"/>
              </a:rPr>
              <a:t>Ee</a:t>
            </a:r>
            <a:r>
              <a:rPr sz="2100">
                <a:latin typeface="Arial" panose="020B0604020202090204" pitchFamily="34" charset="0"/>
                <a:cs typeface="Arial" panose="020B0604020202090204" pitchFamily="34" charset="0"/>
              </a:rPr>
              <a:t> Ff Gg </a:t>
            </a:r>
            <a:r>
              <a:rPr sz="2100" err="1">
                <a:latin typeface="Arial" panose="020B0604020202090204" pitchFamily="34" charset="0"/>
                <a:cs typeface="Arial" panose="020B0604020202090204" pitchFamily="34" charset="0"/>
              </a:rPr>
              <a:t>Hh</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Ii</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Jj</a:t>
            </a:r>
            <a:r>
              <a:rPr sz="2100">
                <a:latin typeface="Arial" panose="020B0604020202090204" pitchFamily="34" charset="0"/>
                <a:cs typeface="Arial" panose="020B0604020202090204" pitchFamily="34" charset="0"/>
              </a:rPr>
              <a:t> Kk </a:t>
            </a:r>
            <a:r>
              <a:rPr sz="2100" err="1">
                <a:latin typeface="Arial" panose="020B0604020202090204" pitchFamily="34" charset="0"/>
                <a:cs typeface="Arial" panose="020B0604020202090204" pitchFamily="34" charset="0"/>
              </a:rPr>
              <a:t>Ll</a:t>
            </a:r>
            <a:r>
              <a:rPr sz="2100">
                <a:latin typeface="Arial" panose="020B0604020202090204" pitchFamily="34" charset="0"/>
                <a:cs typeface="Arial" panose="020B0604020202090204" pitchFamily="34" charset="0"/>
              </a:rPr>
              <a:t> Mm </a:t>
            </a:r>
            <a:r>
              <a:rPr sz="2100" err="1">
                <a:latin typeface="Arial" panose="020B0604020202090204" pitchFamily="34" charset="0"/>
                <a:cs typeface="Arial" panose="020B0604020202090204" pitchFamily="34" charset="0"/>
              </a:rPr>
              <a:t>Nn</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Oo</a:t>
            </a:r>
            <a:r>
              <a:rPr sz="2100">
                <a:latin typeface="Arial" panose="020B0604020202090204" pitchFamily="34" charset="0"/>
                <a:cs typeface="Arial" panose="020B0604020202090204" pitchFamily="34" charset="0"/>
              </a:rPr>
              <a:t> Pp </a:t>
            </a:r>
            <a:r>
              <a:rPr sz="2100" err="1">
                <a:latin typeface="Arial" panose="020B0604020202090204" pitchFamily="34" charset="0"/>
                <a:cs typeface="Arial" panose="020B0604020202090204" pitchFamily="34" charset="0"/>
              </a:rPr>
              <a:t>Qq</a:t>
            </a:r>
            <a:r>
              <a:rPr sz="2100">
                <a:latin typeface="Arial" panose="020B0604020202090204" pitchFamily="34" charset="0"/>
                <a:cs typeface="Arial" panose="020B0604020202090204" pitchFamily="34" charset="0"/>
              </a:rPr>
              <a:t> Rr Ss Tt </a:t>
            </a:r>
            <a:r>
              <a:rPr sz="2100" err="1">
                <a:latin typeface="Arial" panose="020B0604020202090204" pitchFamily="34" charset="0"/>
                <a:cs typeface="Arial" panose="020B0604020202090204" pitchFamily="34" charset="0"/>
              </a:rPr>
              <a:t>Uu</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Vv</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Ww</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Xx</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Yy</a:t>
            </a:r>
            <a:r>
              <a:rPr sz="2100">
                <a:latin typeface="Arial" panose="020B0604020202090204" pitchFamily="34" charset="0"/>
                <a:cs typeface="Arial" panose="020B0604020202090204" pitchFamily="34" charset="0"/>
              </a:rPr>
              <a:t> </a:t>
            </a:r>
            <a:r>
              <a:rPr sz="2100" err="1">
                <a:latin typeface="Arial" panose="020B0604020202090204" pitchFamily="34" charset="0"/>
                <a:cs typeface="Arial" panose="020B0604020202090204" pitchFamily="34" charset="0"/>
              </a:rPr>
              <a:t>Zz</a:t>
            </a:r>
            <a:endParaRPr sz="2100">
              <a:latin typeface="Arial" panose="020B0604020202090204" pitchFamily="34" charset="0"/>
              <a:cs typeface="Arial" panose="020B0604020202090204" pitchFamily="34" charset="0"/>
            </a:endParaRPr>
          </a:p>
        </p:txBody>
      </p:sp>
      <p:sp>
        <p:nvSpPr>
          <p:cNvPr id="23" name="Google Shape;958;p165"/>
          <p:cNvSpPr txBox="1"/>
          <p:nvPr userDrawn="1"/>
        </p:nvSpPr>
        <p:spPr>
          <a:xfrm>
            <a:off x="353907" y="915500"/>
            <a:ext cx="5608320" cy="517032"/>
          </a:xfrm>
          <a:prstGeom prst="rect">
            <a:avLst/>
          </a:prstGeom>
          <a:ln w="12700">
            <a:miter lim="400000"/>
          </a:ln>
        </p:spPr>
        <p:txBody>
          <a:bodyPr lIns="36560" tIns="36560" rIns="36560" bIns="36560">
            <a:spAutoFit/>
          </a:bodyPr>
          <a:lstStyle>
            <a:lvl1pPr defTabSz="1648460">
              <a:lnSpc>
                <a:spcPct val="90000"/>
              </a:lnSpc>
              <a:defRPr sz="6400" b="1"/>
            </a:lvl1pPr>
          </a:lstStyle>
          <a:p>
            <a:r>
              <a:rPr sz="3200">
                <a:latin typeface="Arial" panose="020B0604020202090204" pitchFamily="34" charset="0"/>
                <a:cs typeface="Arial" panose="020B0604020202090204" pitchFamily="34" charset="0"/>
              </a:rPr>
              <a:t>Arial Bold / Arial Regular</a:t>
            </a:r>
            <a:endParaRPr sz="3200">
              <a:latin typeface="Arial" panose="020B0604020202090204" pitchFamily="34" charset="0"/>
              <a:cs typeface="Arial" panose="020B0604020202090204" pitchFamily="34" charset="0"/>
            </a:endParaRPr>
          </a:p>
        </p:txBody>
      </p:sp>
      <p:sp>
        <p:nvSpPr>
          <p:cNvPr id="24" name="Google Shape;963;p165"/>
          <p:cNvSpPr txBox="1"/>
          <p:nvPr userDrawn="1"/>
        </p:nvSpPr>
        <p:spPr>
          <a:xfrm>
            <a:off x="353907" y="349986"/>
            <a:ext cx="5608320" cy="421597"/>
          </a:xfrm>
          <a:prstGeom prst="rect">
            <a:avLst/>
          </a:prstGeom>
          <a:ln w="12700">
            <a:miter lim="400000"/>
          </a:ln>
        </p:spPr>
        <p:txBody>
          <a:bodyPr lIns="48740" tIns="48740" rIns="48740" bIns="48740">
            <a:spAutoFit/>
          </a:bodyPr>
          <a:lstStyle>
            <a:lvl1pPr defTabSz="1648460">
              <a:defRPr sz="4200" b="1">
                <a:solidFill>
                  <a:srgbClr val="A7A7A7"/>
                </a:solidFill>
                <a:latin typeface="Proxima Nova Rg"/>
                <a:ea typeface="Proxima Nova Rg"/>
                <a:cs typeface="Proxima Nova Rg"/>
                <a:sym typeface="Proxima Nova"/>
              </a:defRPr>
            </a:lvl1pPr>
          </a:lstStyle>
          <a:p>
            <a:r>
              <a:rPr sz="2100" b="0" i="0">
                <a:latin typeface="Arial" panose="020B0604020202090204" pitchFamily="34" charset="0"/>
                <a:cs typeface="Arial" panose="020B0604020202090204" pitchFamily="34" charset="0"/>
              </a:rPr>
              <a:t>Font</a:t>
            </a:r>
            <a:endParaRPr sz="2100" b="0" i="0">
              <a:latin typeface="Arial" panose="020B0604020202090204" pitchFamily="34" charset="0"/>
              <a:cs typeface="Arial" panose="020B0604020202090204" pitchFamily="34" charset="0"/>
            </a:endParaRPr>
          </a:p>
        </p:txBody>
      </p:sp>
      <p:sp>
        <p:nvSpPr>
          <p:cNvPr id="26" name="Google Shape;957;p165"/>
          <p:cNvSpPr txBox="1"/>
          <p:nvPr userDrawn="1"/>
        </p:nvSpPr>
        <p:spPr>
          <a:xfrm>
            <a:off x="6256396" y="2355130"/>
            <a:ext cx="5608320" cy="669382"/>
          </a:xfrm>
          <a:prstGeom prst="rect">
            <a:avLst/>
          </a:prstGeom>
          <a:ln w="12700">
            <a:miter lim="400000"/>
          </a:ln>
        </p:spPr>
        <p:txBody>
          <a:bodyPr lIns="36560" tIns="36560" rIns="36560" bIns="36560">
            <a:spAutoFit/>
          </a:bodyPr>
          <a:lstStyle>
            <a:lvl1pPr defTabSz="1648460">
              <a:lnSpc>
                <a:spcPct val="90000"/>
              </a:lnSpc>
              <a:defRPr sz="8600" b="1">
                <a:solidFill>
                  <a:srgbClr val="535353"/>
                </a:solidFill>
              </a:defRPr>
            </a:lvl1pPr>
          </a:lstStyle>
          <a:p>
            <a:r>
              <a:rPr sz="4300">
                <a:latin typeface="Arial" panose="020B0604020202090204" pitchFamily="34" charset="0"/>
                <a:cs typeface="Arial" panose="020B0604020202090204" pitchFamily="34" charset="0"/>
              </a:rPr>
              <a:t>Header 2</a:t>
            </a:r>
            <a:endParaRPr sz="4300">
              <a:latin typeface="Arial" panose="020B0604020202090204" pitchFamily="34" charset="0"/>
              <a:cs typeface="Arial" panose="020B0604020202090204" pitchFamily="34" charset="0"/>
            </a:endParaRPr>
          </a:p>
        </p:txBody>
      </p:sp>
      <p:sp>
        <p:nvSpPr>
          <p:cNvPr id="28" name="Google Shape;957;p165"/>
          <p:cNvSpPr txBox="1"/>
          <p:nvPr userDrawn="1"/>
        </p:nvSpPr>
        <p:spPr>
          <a:xfrm>
            <a:off x="6256396" y="4479269"/>
            <a:ext cx="5608320" cy="364683"/>
          </a:xfrm>
          <a:prstGeom prst="rect">
            <a:avLst/>
          </a:prstGeom>
          <a:ln w="12700">
            <a:miter lim="400000"/>
          </a:ln>
        </p:spPr>
        <p:txBody>
          <a:bodyPr lIns="36560" tIns="36560" rIns="36560" bIns="36560">
            <a:spAutoFit/>
          </a:bodyPr>
          <a:lstStyle>
            <a:lvl1pPr defTabSz="1648460">
              <a:lnSpc>
                <a:spcPct val="90000"/>
              </a:lnSpc>
              <a:defRPr sz="4200" b="1">
                <a:solidFill>
                  <a:srgbClr val="A7A7A7"/>
                </a:solidFill>
              </a:defRPr>
            </a:lvl1pPr>
          </a:lstStyle>
          <a:p>
            <a:r>
              <a:rPr sz="2100">
                <a:latin typeface="Arial" panose="020B0604020202090204" pitchFamily="34" charset="0"/>
                <a:cs typeface="Arial" panose="020B0604020202090204" pitchFamily="34" charset="0"/>
              </a:rPr>
              <a:t>Subheader</a:t>
            </a:r>
            <a:endParaRPr sz="2100">
              <a:latin typeface="Arial" panose="020B0604020202090204" pitchFamily="34" charset="0"/>
              <a:cs typeface="Arial" panose="020B0604020202090204" pitchFamily="34" charset="0"/>
            </a:endParaRPr>
          </a:p>
        </p:txBody>
      </p:sp>
      <p:sp>
        <p:nvSpPr>
          <p:cNvPr id="29" name="Google Shape;957;p165"/>
          <p:cNvSpPr txBox="1"/>
          <p:nvPr userDrawn="1"/>
        </p:nvSpPr>
        <p:spPr>
          <a:xfrm>
            <a:off x="6256396" y="5312813"/>
            <a:ext cx="5608320" cy="212334"/>
          </a:xfrm>
          <a:prstGeom prst="rect">
            <a:avLst/>
          </a:prstGeom>
          <a:ln w="12700">
            <a:miter lim="400000"/>
          </a:ln>
        </p:spPr>
        <p:txBody>
          <a:bodyPr lIns="36560" tIns="36560" rIns="36560" bIns="36560">
            <a:spAutoFit/>
          </a:bodyPr>
          <a:lstStyle>
            <a:lvl1pPr defTabSz="1648460">
              <a:lnSpc>
                <a:spcPct val="90000"/>
              </a:lnSpc>
              <a:defRPr sz="2000"/>
            </a:lvl1pPr>
          </a:lstStyle>
          <a:p>
            <a:r>
              <a:rPr sz="1000">
                <a:latin typeface="Arial" panose="020B0604020202090204" pitchFamily="34" charset="0"/>
                <a:cs typeface="Arial" panose="020B0604020202090204" pitchFamily="34" charset="0"/>
              </a:rPr>
              <a:t>Header</a:t>
            </a:r>
            <a:endParaRPr sz="1000">
              <a:latin typeface="Arial" panose="020B0604020202090204" pitchFamily="34" charset="0"/>
              <a:cs typeface="Arial" panose="020B0604020202090204" pitchFamily="34" charset="0"/>
            </a:endParaRPr>
          </a:p>
        </p:txBody>
      </p:sp>
      <p:sp>
        <p:nvSpPr>
          <p:cNvPr id="30" name="Google Shape;957;p165"/>
          <p:cNvSpPr txBox="1"/>
          <p:nvPr userDrawn="1"/>
        </p:nvSpPr>
        <p:spPr>
          <a:xfrm>
            <a:off x="6256396" y="690586"/>
            <a:ext cx="5608320" cy="1195680"/>
          </a:xfrm>
          <a:prstGeom prst="rect">
            <a:avLst/>
          </a:prstGeom>
          <a:ln w="12700">
            <a:miter lim="400000"/>
          </a:ln>
        </p:spPr>
        <p:txBody>
          <a:bodyPr lIns="36560" tIns="36560" rIns="36560" bIns="36560">
            <a:spAutoFit/>
          </a:bodyPr>
          <a:lstStyle>
            <a:lvl1pPr defTabSz="1648460">
              <a:lnSpc>
                <a:spcPct val="90000"/>
              </a:lnSpc>
              <a:defRPr sz="16200" b="1"/>
            </a:lvl1pPr>
          </a:lstStyle>
          <a:p>
            <a:r>
              <a:rPr sz="8100">
                <a:latin typeface="Arial" panose="020B0604020202090204" pitchFamily="34" charset="0"/>
                <a:cs typeface="Arial" panose="020B0604020202090204" pitchFamily="34" charset="0"/>
              </a:rPr>
              <a:t>Header</a:t>
            </a:r>
            <a:endParaRPr sz="8100">
              <a:latin typeface="Arial" panose="020B0604020202090204" pitchFamily="34" charset="0"/>
              <a:cs typeface="Arial" panose="020B0604020202090204" pitchFamily="34" charset="0"/>
            </a:endParaRPr>
          </a:p>
        </p:txBody>
      </p:sp>
      <p:sp>
        <p:nvSpPr>
          <p:cNvPr id="31" name="Google Shape;957;p165"/>
          <p:cNvSpPr txBox="1"/>
          <p:nvPr userDrawn="1"/>
        </p:nvSpPr>
        <p:spPr>
          <a:xfrm>
            <a:off x="6256396" y="3493375"/>
            <a:ext cx="5608320" cy="517032"/>
          </a:xfrm>
          <a:prstGeom prst="rect">
            <a:avLst/>
          </a:prstGeom>
          <a:ln w="12700">
            <a:miter lim="400000"/>
          </a:ln>
        </p:spPr>
        <p:txBody>
          <a:bodyPr lIns="36560" tIns="36560" rIns="36560" bIns="36560">
            <a:spAutoFit/>
          </a:bodyPr>
          <a:lstStyle>
            <a:lvl1pPr defTabSz="1648460">
              <a:lnSpc>
                <a:spcPct val="90000"/>
              </a:lnSpc>
              <a:defRPr sz="6400" b="1">
                <a:solidFill>
                  <a:srgbClr val="535353"/>
                </a:solidFill>
              </a:defRPr>
            </a:lvl1pPr>
          </a:lstStyle>
          <a:p>
            <a:r>
              <a:rPr sz="3200">
                <a:latin typeface="Arial" panose="020B0604020202090204" pitchFamily="34" charset="0"/>
                <a:cs typeface="Arial" panose="020B0604020202090204" pitchFamily="34" charset="0"/>
              </a:rPr>
              <a:t>Header 3</a:t>
            </a:r>
            <a:endParaRPr sz="3200">
              <a:latin typeface="Arial" panose="020B0604020202090204" pitchFamily="34" charset="0"/>
              <a:cs typeface="Arial" panose="020B0604020202090204" pitchFamily="34" charset="0"/>
            </a:endParaRPr>
          </a:p>
        </p:txBody>
      </p:sp>
      <p:sp>
        <p:nvSpPr>
          <p:cNvPr id="32" name="Google Shape;957;p165"/>
          <p:cNvSpPr txBox="1"/>
          <p:nvPr userDrawn="1"/>
        </p:nvSpPr>
        <p:spPr>
          <a:xfrm>
            <a:off x="6256396" y="4972219"/>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12 Regular</a:t>
            </a:r>
            <a:endParaRPr sz="1000">
              <a:latin typeface="Arial" panose="020B0604020202090204" pitchFamily="34" charset="0"/>
              <a:cs typeface="Arial" panose="020B0604020202090204" pitchFamily="34" charset="0"/>
            </a:endParaRPr>
          </a:p>
        </p:txBody>
      </p:sp>
      <p:sp>
        <p:nvSpPr>
          <p:cNvPr id="33" name="Google Shape;957;p165"/>
          <p:cNvSpPr txBox="1"/>
          <p:nvPr userDrawn="1"/>
        </p:nvSpPr>
        <p:spPr>
          <a:xfrm>
            <a:off x="6256396" y="4138673"/>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24 Bold</a:t>
            </a:r>
            <a:endParaRPr sz="1000">
              <a:latin typeface="Arial" panose="020B0604020202090204" pitchFamily="34" charset="0"/>
              <a:cs typeface="Arial" panose="020B0604020202090204" pitchFamily="34" charset="0"/>
            </a:endParaRPr>
          </a:p>
        </p:txBody>
      </p:sp>
      <p:sp>
        <p:nvSpPr>
          <p:cNvPr id="34" name="Google Shape;957;p165"/>
          <p:cNvSpPr txBox="1"/>
          <p:nvPr userDrawn="1"/>
        </p:nvSpPr>
        <p:spPr>
          <a:xfrm>
            <a:off x="6256396" y="315277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36 Bold</a:t>
            </a:r>
            <a:endParaRPr sz="1000">
              <a:latin typeface="Arial" panose="020B0604020202090204" pitchFamily="34" charset="0"/>
              <a:cs typeface="Arial" panose="020B0604020202090204" pitchFamily="34" charset="0"/>
            </a:endParaRPr>
          </a:p>
        </p:txBody>
      </p:sp>
      <p:sp>
        <p:nvSpPr>
          <p:cNvPr id="35" name="Google Shape;957;p165"/>
          <p:cNvSpPr txBox="1"/>
          <p:nvPr userDrawn="1"/>
        </p:nvSpPr>
        <p:spPr>
          <a:xfrm>
            <a:off x="6256396" y="2014531"/>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48 Bold</a:t>
            </a:r>
            <a:endParaRPr sz="1000">
              <a:latin typeface="Arial" panose="020B0604020202090204" pitchFamily="34" charset="0"/>
              <a:cs typeface="Arial" panose="020B0604020202090204" pitchFamily="34" charset="0"/>
            </a:endParaRPr>
          </a:p>
        </p:txBody>
      </p:sp>
      <p:sp>
        <p:nvSpPr>
          <p:cNvPr id="36" name="Google Shape;957;p165"/>
          <p:cNvSpPr txBox="1"/>
          <p:nvPr userDrawn="1"/>
        </p:nvSpPr>
        <p:spPr>
          <a:xfrm>
            <a:off x="6256396" y="349987"/>
            <a:ext cx="5608320" cy="212334"/>
          </a:xfrm>
          <a:prstGeom prst="rect">
            <a:avLst/>
          </a:prstGeom>
          <a:ln w="12700">
            <a:miter lim="400000"/>
          </a:ln>
        </p:spPr>
        <p:txBody>
          <a:bodyPr lIns="36560" tIns="36560" rIns="36560" bIns="36560">
            <a:spAutoFit/>
          </a:bodyPr>
          <a:lstStyle>
            <a:lvl1pPr defTabSz="1648460">
              <a:lnSpc>
                <a:spcPct val="90000"/>
              </a:lnSpc>
              <a:defRPr sz="2000" b="1">
                <a:solidFill>
                  <a:srgbClr val="A7A7A7"/>
                </a:solidFill>
              </a:defRPr>
            </a:lvl1pPr>
          </a:lstStyle>
          <a:p>
            <a:r>
              <a:rPr sz="1000">
                <a:latin typeface="Arial" panose="020B0604020202090204" pitchFamily="34" charset="0"/>
                <a:cs typeface="Arial" panose="020B0604020202090204" pitchFamily="34" charset="0"/>
              </a:rPr>
              <a:t>Arial 90 Bold</a:t>
            </a:r>
            <a:endParaRPr sz="1000">
              <a:latin typeface="Arial" panose="020B0604020202090204" pitchFamily="34" charset="0"/>
              <a:cs typeface="Arial" panose="020B0604020202090204" pitchFamily="34" charset="0"/>
            </a:endParaRPr>
          </a:p>
        </p:txBody>
      </p:sp>
      <p:pic>
        <p:nvPicPr>
          <p:cNvPr id="37" name="Image" descr="Image"/>
          <p:cNvPicPr>
            <a:picLocks noChangeAspect="1"/>
          </p:cNvPicPr>
          <p:nvPr userDrawn="1"/>
        </p:nvPicPr>
        <p:blipFill>
          <a:blip r:embed="rId2" cstate="print"/>
          <a:stretch>
            <a:fillRect/>
          </a:stretch>
        </p:blipFill>
        <p:spPr>
          <a:xfrm>
            <a:off x="9501652" y="4086596"/>
            <a:ext cx="2284365" cy="2284365"/>
          </a:xfrm>
          <a:prstGeom prst="rect">
            <a:avLst/>
          </a:prstGeom>
          <a:ln w="12700">
            <a:miter lim="400000"/>
            <a:headEnd/>
            <a:tailEnd/>
          </a:ln>
        </p:spPr>
      </p:pic>
      <p:sp>
        <p:nvSpPr>
          <p:cNvPr id="38" name="1234567890"/>
          <p:cNvSpPr txBox="1"/>
          <p:nvPr userDrawn="1"/>
        </p:nvSpPr>
        <p:spPr>
          <a:xfrm>
            <a:off x="353909" y="4418023"/>
            <a:ext cx="3170868" cy="517065"/>
          </a:xfrm>
          <a:prstGeom prst="rect">
            <a:avLst/>
          </a:prstGeom>
          <a:ln w="12700">
            <a:miter lim="400000"/>
          </a:ln>
        </p:spPr>
        <p:txBody>
          <a:bodyPr wrap="none" lIns="36576" tIns="36576" rIns="36576" bIns="36576">
            <a:spAutoFit/>
          </a:bodyPr>
          <a:lstStyle>
            <a:lvl1pPr defTabSz="1648460">
              <a:lnSpc>
                <a:spcPct val="90000"/>
              </a:lnSpc>
              <a:defRPr sz="6400"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sp>
        <p:nvSpPr>
          <p:cNvPr id="39" name="1234567890"/>
          <p:cNvSpPr txBox="1"/>
          <p:nvPr userDrawn="1"/>
        </p:nvSpPr>
        <p:spPr>
          <a:xfrm>
            <a:off x="353909" y="2666744"/>
            <a:ext cx="3170868" cy="517065"/>
          </a:xfrm>
          <a:prstGeom prst="rect">
            <a:avLst/>
          </a:prstGeom>
          <a:ln w="12700">
            <a:miter lim="400000"/>
          </a:ln>
        </p:spPr>
        <p:txBody>
          <a:bodyPr wrap="none" lIns="36576" tIns="36576" rIns="36576" bIns="36576">
            <a:spAutoFit/>
          </a:bodyPr>
          <a:lstStyle>
            <a:lvl1pPr defTabSz="1648460">
              <a:lnSpc>
                <a:spcPct val="90000"/>
              </a:lnSpc>
              <a:defRPr sz="6400" b="1" spc="640"/>
            </a:lvl1pPr>
          </a:lstStyle>
          <a:p>
            <a:r>
              <a:rPr sz="3200">
                <a:latin typeface="Arial" panose="020B0604020202090204" pitchFamily="34" charset="0"/>
                <a:cs typeface="Arial" panose="020B0604020202090204" pitchFamily="34" charset="0"/>
              </a:rPr>
              <a:t>1234567890</a:t>
            </a:r>
            <a:endParaRPr sz="3200">
              <a:latin typeface="Arial" panose="020B0604020202090204" pitchFamily="34" charset="0"/>
              <a:cs typeface="Arial" panose="020B0604020202090204" pitchFamily="34" charset="0"/>
            </a:endParaRPr>
          </a:p>
        </p:txBody>
      </p:sp>
      <p:pic>
        <p:nvPicPr>
          <p:cNvPr id="40" name="Picture 39" descr="Logo&#10;&#10;Description automatically generated"/>
          <p:cNvPicPr>
            <a:picLocks noChangeAspect="1"/>
          </p:cNvPicPr>
          <p:nvPr userDrawn="1"/>
        </p:nvPicPr>
        <p:blipFill rotWithShape="1">
          <a:blip r:embed="rId3"/>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Icon Slid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grpSp>
        <p:nvGrpSpPr>
          <p:cNvPr id="22" name="Group"/>
          <p:cNvGrpSpPr/>
          <p:nvPr/>
        </p:nvGrpSpPr>
        <p:grpSpPr>
          <a:xfrm>
            <a:off x="945010" y="1706883"/>
            <a:ext cx="10301985" cy="1401980"/>
            <a:chOff x="0" y="0"/>
            <a:chExt cx="16177362" cy="2201547"/>
          </a:xfrm>
        </p:grpSpPr>
        <p:sp>
          <p:nvSpPr>
            <p:cNvPr id="38" name="Oval 5"/>
            <p:cNvSpPr/>
            <p:nvPr/>
          </p:nvSpPr>
          <p:spPr>
            <a:xfrm>
              <a:off x="11180652"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39" name="Google Shape;3042;p311"/>
            <p:cNvSpPr/>
            <p:nvPr/>
          </p:nvSpPr>
          <p:spPr>
            <a:xfrm>
              <a:off x="11727172" y="550846"/>
              <a:ext cx="109184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rgbClr val="FFFFFF"/>
            </a:solidFill>
            <a:ln w="12700" cap="flat">
              <a:noFill/>
              <a:miter lim="400000"/>
            </a:ln>
            <a:effectLst/>
          </p:spPr>
          <p:txBody>
            <a:bodyPr wrap="square" lIns="73151" tIns="73151" rIns="73151" bIns="73151" numCol="1" anchor="t">
              <a:noAutofit/>
            </a:bodyP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40" name="Oval 5"/>
            <p:cNvSpPr/>
            <p:nvPr/>
          </p:nvSpPr>
          <p:spPr>
            <a:xfrm>
              <a:off x="13975815"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1" name="Google Shape;3068;p311"/>
            <p:cNvSpPr/>
            <p:nvPr/>
          </p:nvSpPr>
          <p:spPr>
            <a:xfrm>
              <a:off x="14529241" y="550846"/>
              <a:ext cx="1094693" cy="1099856"/>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2" name="Oval 5"/>
            <p:cNvSpPr/>
            <p:nvPr/>
          </p:nvSpPr>
          <p:spPr>
            <a:xfrm>
              <a:off x="8385489"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3" name="Google Shape;3069;p311"/>
            <p:cNvSpPr/>
            <p:nvPr/>
          </p:nvSpPr>
          <p:spPr>
            <a:xfrm>
              <a:off x="8929157" y="641210"/>
              <a:ext cx="1094692" cy="919127"/>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4" name="Oval 5"/>
            <p:cNvSpPr/>
            <p:nvPr/>
          </p:nvSpPr>
          <p:spPr>
            <a:xfrm>
              <a:off x="2795163"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48" name="Google Shape;3070;p311"/>
            <p:cNvSpPr/>
            <p:nvPr/>
          </p:nvSpPr>
          <p:spPr>
            <a:xfrm>
              <a:off x="3375147" y="550846"/>
              <a:ext cx="1086692" cy="1099856"/>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49" name="Oval 5"/>
            <p:cNvSpPr/>
            <p:nvPr/>
          </p:nvSpPr>
          <p:spPr>
            <a:xfrm>
              <a:off x="0" y="0"/>
              <a:ext cx="2201548"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0" name="Google Shape;3071;p311"/>
            <p:cNvSpPr/>
            <p:nvPr/>
          </p:nvSpPr>
          <p:spPr>
            <a:xfrm>
              <a:off x="555098" y="550846"/>
              <a:ext cx="1091351" cy="1099856"/>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sp>
          <p:nvSpPr>
            <p:cNvPr id="51" name="Oval 5"/>
            <p:cNvSpPr/>
            <p:nvPr/>
          </p:nvSpPr>
          <p:spPr>
            <a:xfrm>
              <a:off x="5590325" y="0"/>
              <a:ext cx="2201549" cy="2201548"/>
            </a:xfrm>
            <a:prstGeom prst="ellipse">
              <a:avLst/>
            </a:prstGeom>
            <a:solidFill>
              <a:schemeClr val="tx2"/>
            </a:solidFill>
            <a:ln w="12700" cap="flat">
              <a:noFill/>
              <a:miter lim="400000"/>
            </a:ln>
            <a:effectLst/>
          </p:spPr>
          <p:txBody>
            <a:bodyPr wrap="square" lIns="73151" tIns="73151" rIns="73151" bIns="73151" numCol="1" anchor="ctr">
              <a:noAutofit/>
            </a:bodyPr>
            <a:lstStyle/>
            <a:p>
              <a:pPr>
                <a:defRPr>
                  <a:solidFill>
                    <a:srgbClr val="FFFFFF"/>
                  </a:solidFill>
                </a:defRPr>
              </a:pPr>
              <a:endParaRPr sz="900"/>
            </a:p>
          </p:txBody>
        </p:sp>
        <p:sp>
          <p:nvSpPr>
            <p:cNvPr id="52" name="Google Shape;3072;p311"/>
            <p:cNvSpPr/>
            <p:nvPr/>
          </p:nvSpPr>
          <p:spPr>
            <a:xfrm>
              <a:off x="6258093" y="549034"/>
              <a:ext cx="1001746" cy="1103481"/>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rgbClr val="FFFFFF"/>
            </a:solidFill>
            <a:ln w="12700" cap="flat">
              <a:noFill/>
              <a:miter lim="400000"/>
            </a:ln>
            <a:effectLst/>
          </p:spPr>
          <p:txBody>
            <a:bodyPr wrap="square" lIns="73151" tIns="73151" rIns="73151" bIns="73151" numCol="1" anchor="t">
              <a:noAutofit/>
            </a:bodyPr>
            <a:lstStyle/>
            <a:p>
              <a:endParaRPr sz="900"/>
            </a:p>
          </p:txBody>
        </p:sp>
      </p:grpSp>
      <p:grpSp>
        <p:nvGrpSpPr>
          <p:cNvPr id="2" name="Group 1"/>
          <p:cNvGrpSpPr/>
          <p:nvPr userDrawn="1"/>
        </p:nvGrpSpPr>
        <p:grpSpPr>
          <a:xfrm>
            <a:off x="945009" y="3749143"/>
            <a:ext cx="10301987" cy="1401980"/>
            <a:chOff x="708756" y="2811857"/>
            <a:chExt cx="7726490" cy="1051485"/>
          </a:xfrm>
        </p:grpSpPr>
        <p:sp>
          <p:nvSpPr>
            <p:cNvPr id="24" name="Oval 23"/>
            <p:cNvSpPr/>
            <p:nvPr/>
          </p:nvSpPr>
          <p:spPr>
            <a:xfrm>
              <a:off x="6048760"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6" name="Google Shape;3042;p311"/>
            <p:cNvSpPr/>
            <p:nvPr/>
          </p:nvSpPr>
          <p:spPr>
            <a:xfrm>
              <a:off x="6309784" y="3074948"/>
              <a:ext cx="52147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19" y="4725"/>
                  </a:moveTo>
                  <a:cubicBezTo>
                    <a:pt x="16819" y="225"/>
                    <a:pt x="16819" y="225"/>
                    <a:pt x="16819" y="225"/>
                  </a:cubicBezTo>
                  <a:cubicBezTo>
                    <a:pt x="16594" y="0"/>
                    <a:pt x="16369" y="0"/>
                    <a:pt x="16144" y="0"/>
                  </a:cubicBezTo>
                  <a:cubicBezTo>
                    <a:pt x="15694" y="0"/>
                    <a:pt x="15694" y="225"/>
                    <a:pt x="15469" y="450"/>
                  </a:cubicBezTo>
                  <a:cubicBezTo>
                    <a:pt x="12994" y="3825"/>
                    <a:pt x="12994" y="3825"/>
                    <a:pt x="12994" y="3825"/>
                  </a:cubicBezTo>
                  <a:cubicBezTo>
                    <a:pt x="6694" y="6300"/>
                    <a:pt x="6694" y="6300"/>
                    <a:pt x="6694" y="6300"/>
                  </a:cubicBezTo>
                  <a:cubicBezTo>
                    <a:pt x="6469" y="6525"/>
                    <a:pt x="6244" y="6750"/>
                    <a:pt x="6244" y="6975"/>
                  </a:cubicBezTo>
                  <a:cubicBezTo>
                    <a:pt x="6244" y="7200"/>
                    <a:pt x="6244" y="7650"/>
                    <a:pt x="6469" y="7875"/>
                  </a:cubicBezTo>
                  <a:cubicBezTo>
                    <a:pt x="8269" y="9675"/>
                    <a:pt x="8269" y="9675"/>
                    <a:pt x="8269" y="9675"/>
                  </a:cubicBezTo>
                  <a:cubicBezTo>
                    <a:pt x="169" y="20250"/>
                    <a:pt x="169" y="20250"/>
                    <a:pt x="169" y="20250"/>
                  </a:cubicBezTo>
                  <a:cubicBezTo>
                    <a:pt x="-56" y="20475"/>
                    <a:pt x="-56" y="20925"/>
                    <a:pt x="169" y="21375"/>
                  </a:cubicBezTo>
                  <a:cubicBezTo>
                    <a:pt x="394" y="21600"/>
                    <a:pt x="619" y="21600"/>
                    <a:pt x="844" y="21600"/>
                  </a:cubicBezTo>
                  <a:cubicBezTo>
                    <a:pt x="1069" y="21600"/>
                    <a:pt x="1294" y="21600"/>
                    <a:pt x="1294" y="21375"/>
                  </a:cubicBezTo>
                  <a:cubicBezTo>
                    <a:pt x="11869" y="13275"/>
                    <a:pt x="11869" y="13275"/>
                    <a:pt x="11869" y="13275"/>
                  </a:cubicBezTo>
                  <a:cubicBezTo>
                    <a:pt x="13669" y="15075"/>
                    <a:pt x="13669" y="15075"/>
                    <a:pt x="13669" y="15075"/>
                  </a:cubicBezTo>
                  <a:cubicBezTo>
                    <a:pt x="13894" y="15300"/>
                    <a:pt x="14119" y="15300"/>
                    <a:pt x="14344" y="15300"/>
                  </a:cubicBezTo>
                  <a:cubicBezTo>
                    <a:pt x="14344" y="15300"/>
                    <a:pt x="14344" y="15300"/>
                    <a:pt x="14569" y="15300"/>
                  </a:cubicBezTo>
                  <a:cubicBezTo>
                    <a:pt x="14794" y="15300"/>
                    <a:pt x="15019" y="15075"/>
                    <a:pt x="15244" y="14850"/>
                  </a:cubicBezTo>
                  <a:cubicBezTo>
                    <a:pt x="17719" y="8550"/>
                    <a:pt x="17719" y="8550"/>
                    <a:pt x="17719" y="8550"/>
                  </a:cubicBezTo>
                  <a:cubicBezTo>
                    <a:pt x="21094" y="6075"/>
                    <a:pt x="21094" y="6075"/>
                    <a:pt x="21094" y="6075"/>
                  </a:cubicBezTo>
                  <a:cubicBezTo>
                    <a:pt x="21319" y="6075"/>
                    <a:pt x="21544" y="5850"/>
                    <a:pt x="21544" y="5400"/>
                  </a:cubicBezTo>
                  <a:cubicBezTo>
                    <a:pt x="21544" y="5175"/>
                    <a:pt x="21544" y="4950"/>
                    <a:pt x="21319" y="4725"/>
                  </a:cubicBezTo>
                  <a:close/>
                  <a:moveTo>
                    <a:pt x="5794" y="15750"/>
                  </a:moveTo>
                  <a:cubicBezTo>
                    <a:pt x="9619" y="10800"/>
                    <a:pt x="9619" y="10800"/>
                    <a:pt x="9619" y="10800"/>
                  </a:cubicBezTo>
                  <a:cubicBezTo>
                    <a:pt x="10744" y="11925"/>
                    <a:pt x="10744" y="11925"/>
                    <a:pt x="10744" y="11925"/>
                  </a:cubicBezTo>
                  <a:lnTo>
                    <a:pt x="5794" y="15750"/>
                  </a:lnTo>
                  <a:close/>
                  <a:moveTo>
                    <a:pt x="16594" y="7425"/>
                  </a:moveTo>
                  <a:cubicBezTo>
                    <a:pt x="16369" y="7425"/>
                    <a:pt x="16369" y="7650"/>
                    <a:pt x="16144" y="7650"/>
                  </a:cubicBezTo>
                  <a:cubicBezTo>
                    <a:pt x="14119" y="12825"/>
                    <a:pt x="14119" y="12825"/>
                    <a:pt x="14119" y="12825"/>
                  </a:cubicBezTo>
                  <a:cubicBezTo>
                    <a:pt x="8719" y="7425"/>
                    <a:pt x="8719" y="7425"/>
                    <a:pt x="8719" y="7425"/>
                  </a:cubicBezTo>
                  <a:cubicBezTo>
                    <a:pt x="13894" y="5400"/>
                    <a:pt x="13894" y="5400"/>
                    <a:pt x="13894" y="5400"/>
                  </a:cubicBezTo>
                  <a:cubicBezTo>
                    <a:pt x="13894" y="5400"/>
                    <a:pt x="14119" y="5175"/>
                    <a:pt x="14119" y="4950"/>
                  </a:cubicBezTo>
                  <a:cubicBezTo>
                    <a:pt x="16144" y="2250"/>
                    <a:pt x="16144" y="2250"/>
                    <a:pt x="16144" y="2250"/>
                  </a:cubicBezTo>
                  <a:cubicBezTo>
                    <a:pt x="19294" y="5400"/>
                    <a:pt x="19294" y="5400"/>
                    <a:pt x="19294" y="5400"/>
                  </a:cubicBezTo>
                  <a:lnTo>
                    <a:pt x="16594" y="74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28" name="Oval 5"/>
            <p:cNvSpPr/>
            <p:nvPr/>
          </p:nvSpPr>
          <p:spPr>
            <a:xfrm>
              <a:off x="7383762"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29" name="Google Shape;3068;p311"/>
            <p:cNvSpPr/>
            <p:nvPr/>
          </p:nvSpPr>
          <p:spPr>
            <a:xfrm>
              <a:off x="7648084" y="3074948"/>
              <a:ext cx="522838" cy="525304"/>
            </a:xfrm>
            <a:custGeom>
              <a:avLst/>
              <a:gdLst/>
              <a:ahLst/>
              <a:cxnLst>
                <a:cxn ang="0">
                  <a:pos x="wd2" y="hd2"/>
                </a:cxn>
                <a:cxn ang="5400000">
                  <a:pos x="wd2" y="hd2"/>
                </a:cxn>
                <a:cxn ang="10800000">
                  <a:pos x="wd2" y="hd2"/>
                </a:cxn>
                <a:cxn ang="16200000">
                  <a:pos x="wd2" y="hd2"/>
                </a:cxn>
              </a:cxnLst>
              <a:rect l="0" t="0" r="r" b="b"/>
              <a:pathLst>
                <a:path w="21600" h="21600" extrusionOk="0">
                  <a:moveTo>
                    <a:pt x="19800" y="16425"/>
                  </a:moveTo>
                  <a:cubicBezTo>
                    <a:pt x="19800" y="12600"/>
                    <a:pt x="19800" y="12600"/>
                    <a:pt x="19800" y="12600"/>
                  </a:cubicBezTo>
                  <a:cubicBezTo>
                    <a:pt x="19800" y="11025"/>
                    <a:pt x="18675" y="9900"/>
                    <a:pt x="17100" y="9900"/>
                  </a:cubicBezTo>
                  <a:cubicBezTo>
                    <a:pt x="11700" y="9900"/>
                    <a:pt x="11700" y="9900"/>
                    <a:pt x="11700" y="9900"/>
                  </a:cubicBezTo>
                  <a:cubicBezTo>
                    <a:pt x="11700" y="5175"/>
                    <a:pt x="11700" y="5175"/>
                    <a:pt x="11700" y="5175"/>
                  </a:cubicBezTo>
                  <a:cubicBezTo>
                    <a:pt x="12825" y="4950"/>
                    <a:pt x="13500" y="3825"/>
                    <a:pt x="13500" y="2700"/>
                  </a:cubicBezTo>
                  <a:cubicBezTo>
                    <a:pt x="13500" y="1125"/>
                    <a:pt x="12375" y="0"/>
                    <a:pt x="10800" y="0"/>
                  </a:cubicBezTo>
                  <a:cubicBezTo>
                    <a:pt x="9225" y="0"/>
                    <a:pt x="8100" y="1125"/>
                    <a:pt x="8100" y="2700"/>
                  </a:cubicBezTo>
                  <a:cubicBezTo>
                    <a:pt x="8100" y="3825"/>
                    <a:pt x="8775" y="4950"/>
                    <a:pt x="9900" y="5175"/>
                  </a:cubicBezTo>
                  <a:cubicBezTo>
                    <a:pt x="9900" y="9900"/>
                    <a:pt x="9900" y="9900"/>
                    <a:pt x="9900" y="9900"/>
                  </a:cubicBezTo>
                  <a:cubicBezTo>
                    <a:pt x="4500" y="9900"/>
                    <a:pt x="4500" y="9900"/>
                    <a:pt x="4500" y="9900"/>
                  </a:cubicBezTo>
                  <a:cubicBezTo>
                    <a:pt x="2925" y="9900"/>
                    <a:pt x="1800" y="11025"/>
                    <a:pt x="1800" y="12600"/>
                  </a:cubicBezTo>
                  <a:cubicBezTo>
                    <a:pt x="1800" y="16425"/>
                    <a:pt x="1800" y="16425"/>
                    <a:pt x="1800" y="16425"/>
                  </a:cubicBezTo>
                  <a:cubicBezTo>
                    <a:pt x="675" y="16650"/>
                    <a:pt x="0" y="17775"/>
                    <a:pt x="0" y="18900"/>
                  </a:cubicBezTo>
                  <a:cubicBezTo>
                    <a:pt x="0" y="20475"/>
                    <a:pt x="1125" y="21600"/>
                    <a:pt x="2700" y="21600"/>
                  </a:cubicBezTo>
                  <a:cubicBezTo>
                    <a:pt x="4275" y="21600"/>
                    <a:pt x="5400" y="20475"/>
                    <a:pt x="5400" y="18900"/>
                  </a:cubicBezTo>
                  <a:cubicBezTo>
                    <a:pt x="5400" y="17775"/>
                    <a:pt x="4725" y="16650"/>
                    <a:pt x="3600" y="16425"/>
                  </a:cubicBezTo>
                  <a:cubicBezTo>
                    <a:pt x="3600" y="12600"/>
                    <a:pt x="3600" y="12600"/>
                    <a:pt x="3600" y="12600"/>
                  </a:cubicBezTo>
                  <a:cubicBezTo>
                    <a:pt x="3600" y="12150"/>
                    <a:pt x="4050" y="11700"/>
                    <a:pt x="4500" y="11700"/>
                  </a:cubicBezTo>
                  <a:cubicBezTo>
                    <a:pt x="9900" y="11700"/>
                    <a:pt x="9900" y="11700"/>
                    <a:pt x="9900" y="11700"/>
                  </a:cubicBezTo>
                  <a:cubicBezTo>
                    <a:pt x="9900" y="16425"/>
                    <a:pt x="9900" y="16425"/>
                    <a:pt x="9900" y="16425"/>
                  </a:cubicBezTo>
                  <a:cubicBezTo>
                    <a:pt x="8775" y="16650"/>
                    <a:pt x="8100" y="17775"/>
                    <a:pt x="8100" y="18900"/>
                  </a:cubicBezTo>
                  <a:cubicBezTo>
                    <a:pt x="8100" y="20475"/>
                    <a:pt x="9225" y="21600"/>
                    <a:pt x="10800" y="21600"/>
                  </a:cubicBezTo>
                  <a:cubicBezTo>
                    <a:pt x="12375" y="21600"/>
                    <a:pt x="13500" y="20475"/>
                    <a:pt x="13500" y="18900"/>
                  </a:cubicBezTo>
                  <a:cubicBezTo>
                    <a:pt x="13500" y="17775"/>
                    <a:pt x="12825" y="16650"/>
                    <a:pt x="11700" y="16425"/>
                  </a:cubicBezTo>
                  <a:cubicBezTo>
                    <a:pt x="11700" y="11700"/>
                    <a:pt x="11700" y="11700"/>
                    <a:pt x="11700" y="11700"/>
                  </a:cubicBezTo>
                  <a:cubicBezTo>
                    <a:pt x="17100" y="11700"/>
                    <a:pt x="17100" y="11700"/>
                    <a:pt x="17100" y="11700"/>
                  </a:cubicBezTo>
                  <a:cubicBezTo>
                    <a:pt x="17550" y="11700"/>
                    <a:pt x="18000" y="12150"/>
                    <a:pt x="18000" y="12600"/>
                  </a:cubicBezTo>
                  <a:cubicBezTo>
                    <a:pt x="18000" y="16425"/>
                    <a:pt x="18000" y="16425"/>
                    <a:pt x="18000" y="16425"/>
                  </a:cubicBezTo>
                  <a:cubicBezTo>
                    <a:pt x="16875" y="16650"/>
                    <a:pt x="16200" y="17775"/>
                    <a:pt x="16200" y="18900"/>
                  </a:cubicBezTo>
                  <a:cubicBezTo>
                    <a:pt x="16200" y="20475"/>
                    <a:pt x="17325" y="21600"/>
                    <a:pt x="18900" y="21600"/>
                  </a:cubicBezTo>
                  <a:cubicBezTo>
                    <a:pt x="20475" y="21600"/>
                    <a:pt x="21600" y="20475"/>
                    <a:pt x="21600" y="18900"/>
                  </a:cubicBezTo>
                  <a:cubicBezTo>
                    <a:pt x="21600" y="17775"/>
                    <a:pt x="20925" y="16650"/>
                    <a:pt x="19800" y="16425"/>
                  </a:cubicBezTo>
                  <a:close/>
                  <a:moveTo>
                    <a:pt x="2700" y="19800"/>
                  </a:moveTo>
                  <a:cubicBezTo>
                    <a:pt x="2250" y="19800"/>
                    <a:pt x="1800" y="19350"/>
                    <a:pt x="1800" y="18900"/>
                  </a:cubicBezTo>
                  <a:cubicBezTo>
                    <a:pt x="1800" y="18450"/>
                    <a:pt x="2250" y="18000"/>
                    <a:pt x="2700" y="18000"/>
                  </a:cubicBezTo>
                  <a:cubicBezTo>
                    <a:pt x="3150" y="18000"/>
                    <a:pt x="3600" y="18450"/>
                    <a:pt x="3600" y="18900"/>
                  </a:cubicBezTo>
                  <a:cubicBezTo>
                    <a:pt x="3600" y="19350"/>
                    <a:pt x="3150" y="19800"/>
                    <a:pt x="2700" y="19800"/>
                  </a:cubicBezTo>
                  <a:close/>
                  <a:moveTo>
                    <a:pt x="10800" y="1800"/>
                  </a:moveTo>
                  <a:cubicBezTo>
                    <a:pt x="11250" y="1800"/>
                    <a:pt x="11700" y="2250"/>
                    <a:pt x="11700" y="2700"/>
                  </a:cubicBezTo>
                  <a:cubicBezTo>
                    <a:pt x="11700" y="3150"/>
                    <a:pt x="11250" y="3600"/>
                    <a:pt x="10800" y="3600"/>
                  </a:cubicBezTo>
                  <a:cubicBezTo>
                    <a:pt x="10350" y="3600"/>
                    <a:pt x="9900" y="3150"/>
                    <a:pt x="9900" y="2700"/>
                  </a:cubicBezTo>
                  <a:cubicBezTo>
                    <a:pt x="9900" y="2250"/>
                    <a:pt x="10350" y="1800"/>
                    <a:pt x="10800" y="1800"/>
                  </a:cubicBezTo>
                  <a:close/>
                  <a:moveTo>
                    <a:pt x="10800" y="19800"/>
                  </a:moveTo>
                  <a:cubicBezTo>
                    <a:pt x="10350" y="19800"/>
                    <a:pt x="9900" y="19350"/>
                    <a:pt x="9900" y="18900"/>
                  </a:cubicBezTo>
                  <a:cubicBezTo>
                    <a:pt x="9900" y="18450"/>
                    <a:pt x="10350" y="18000"/>
                    <a:pt x="10800" y="18000"/>
                  </a:cubicBezTo>
                  <a:cubicBezTo>
                    <a:pt x="11250" y="18000"/>
                    <a:pt x="11700" y="18450"/>
                    <a:pt x="11700" y="18900"/>
                  </a:cubicBezTo>
                  <a:cubicBezTo>
                    <a:pt x="11700" y="19350"/>
                    <a:pt x="11250" y="19800"/>
                    <a:pt x="10800" y="19800"/>
                  </a:cubicBezTo>
                  <a:close/>
                  <a:moveTo>
                    <a:pt x="18900" y="19800"/>
                  </a:moveTo>
                  <a:cubicBezTo>
                    <a:pt x="18450" y="19800"/>
                    <a:pt x="18000" y="19350"/>
                    <a:pt x="18000" y="18900"/>
                  </a:cubicBezTo>
                  <a:cubicBezTo>
                    <a:pt x="18000" y="18450"/>
                    <a:pt x="18450" y="18000"/>
                    <a:pt x="18900" y="18000"/>
                  </a:cubicBezTo>
                  <a:cubicBezTo>
                    <a:pt x="19350" y="18000"/>
                    <a:pt x="19800" y="18450"/>
                    <a:pt x="19800" y="18900"/>
                  </a:cubicBezTo>
                  <a:cubicBezTo>
                    <a:pt x="19800" y="19350"/>
                    <a:pt x="19350" y="19800"/>
                    <a:pt x="18900" y="19800"/>
                  </a:cubicBez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0" name="Oval 5"/>
            <p:cNvSpPr/>
            <p:nvPr/>
          </p:nvSpPr>
          <p:spPr>
            <a:xfrm>
              <a:off x="4713759"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1" name="Google Shape;3069;p311"/>
            <p:cNvSpPr/>
            <p:nvPr/>
          </p:nvSpPr>
          <p:spPr>
            <a:xfrm>
              <a:off x="4973421" y="3118107"/>
              <a:ext cx="522837" cy="438986"/>
            </a:xfrm>
            <a:custGeom>
              <a:avLst/>
              <a:gdLst/>
              <a:ahLst/>
              <a:cxnLst>
                <a:cxn ang="0">
                  <a:pos x="wd2" y="hd2"/>
                </a:cxn>
                <a:cxn ang="5400000">
                  <a:pos x="wd2" y="hd2"/>
                </a:cxn>
                <a:cxn ang="10800000">
                  <a:pos x="wd2" y="hd2"/>
                </a:cxn>
                <a:cxn ang="16200000">
                  <a:pos x="wd2" y="hd2"/>
                </a:cxn>
              </a:cxnLst>
              <a:rect l="0" t="0" r="r" b="b"/>
              <a:pathLst>
                <a:path w="21600" h="21600" extrusionOk="0">
                  <a:moveTo>
                    <a:pt x="21150" y="270"/>
                  </a:moveTo>
                  <a:cubicBezTo>
                    <a:pt x="20925" y="0"/>
                    <a:pt x="20700" y="0"/>
                    <a:pt x="20475" y="0"/>
                  </a:cubicBezTo>
                  <a:cubicBezTo>
                    <a:pt x="9900" y="4320"/>
                    <a:pt x="9900" y="4320"/>
                    <a:pt x="9900" y="4320"/>
                  </a:cubicBezTo>
                  <a:cubicBezTo>
                    <a:pt x="9900" y="4320"/>
                    <a:pt x="9900" y="4320"/>
                    <a:pt x="9900" y="4320"/>
                  </a:cubicBezTo>
                  <a:cubicBezTo>
                    <a:pt x="4500" y="4320"/>
                    <a:pt x="4500" y="4320"/>
                    <a:pt x="4500" y="4320"/>
                  </a:cubicBezTo>
                  <a:cubicBezTo>
                    <a:pt x="2025" y="4320"/>
                    <a:pt x="0" y="6750"/>
                    <a:pt x="0" y="9720"/>
                  </a:cubicBezTo>
                  <a:cubicBezTo>
                    <a:pt x="0" y="12690"/>
                    <a:pt x="1800" y="14850"/>
                    <a:pt x="4275" y="15120"/>
                  </a:cubicBezTo>
                  <a:cubicBezTo>
                    <a:pt x="2700" y="20250"/>
                    <a:pt x="2700" y="20250"/>
                    <a:pt x="2700" y="20250"/>
                  </a:cubicBezTo>
                  <a:cubicBezTo>
                    <a:pt x="2700" y="20520"/>
                    <a:pt x="2700" y="20790"/>
                    <a:pt x="2925" y="21060"/>
                  </a:cubicBezTo>
                  <a:cubicBezTo>
                    <a:pt x="3150" y="21330"/>
                    <a:pt x="3375" y="21600"/>
                    <a:pt x="3600" y="21600"/>
                  </a:cubicBezTo>
                  <a:cubicBezTo>
                    <a:pt x="7200" y="21600"/>
                    <a:pt x="7200" y="21600"/>
                    <a:pt x="7200" y="21600"/>
                  </a:cubicBezTo>
                  <a:cubicBezTo>
                    <a:pt x="7650" y="21600"/>
                    <a:pt x="7875" y="21330"/>
                    <a:pt x="8100" y="20790"/>
                  </a:cubicBezTo>
                  <a:cubicBezTo>
                    <a:pt x="9675" y="15120"/>
                    <a:pt x="9675" y="15120"/>
                    <a:pt x="9675" y="15120"/>
                  </a:cubicBezTo>
                  <a:cubicBezTo>
                    <a:pt x="9900" y="15120"/>
                    <a:pt x="9900" y="15120"/>
                    <a:pt x="9900" y="15120"/>
                  </a:cubicBezTo>
                  <a:cubicBezTo>
                    <a:pt x="20475" y="19440"/>
                    <a:pt x="20475" y="19440"/>
                    <a:pt x="20475" y="19440"/>
                  </a:cubicBezTo>
                  <a:cubicBezTo>
                    <a:pt x="20475" y="19440"/>
                    <a:pt x="20700" y="19440"/>
                    <a:pt x="20700" y="19440"/>
                  </a:cubicBezTo>
                  <a:cubicBezTo>
                    <a:pt x="20925" y="19440"/>
                    <a:pt x="21150" y="19440"/>
                    <a:pt x="21150" y="19170"/>
                  </a:cubicBezTo>
                  <a:cubicBezTo>
                    <a:pt x="21375" y="18900"/>
                    <a:pt x="21600" y="18630"/>
                    <a:pt x="21600" y="18360"/>
                  </a:cubicBezTo>
                  <a:cubicBezTo>
                    <a:pt x="21600" y="1080"/>
                    <a:pt x="21600" y="1080"/>
                    <a:pt x="21600" y="1080"/>
                  </a:cubicBezTo>
                  <a:cubicBezTo>
                    <a:pt x="21600" y="810"/>
                    <a:pt x="21375" y="540"/>
                    <a:pt x="21150" y="270"/>
                  </a:cubicBezTo>
                  <a:close/>
                  <a:moveTo>
                    <a:pt x="1800" y="9720"/>
                  </a:moveTo>
                  <a:cubicBezTo>
                    <a:pt x="1800" y="7830"/>
                    <a:pt x="3150" y="6480"/>
                    <a:pt x="4500" y="6480"/>
                  </a:cubicBezTo>
                  <a:cubicBezTo>
                    <a:pt x="9000" y="6480"/>
                    <a:pt x="9000" y="6480"/>
                    <a:pt x="9000" y="6480"/>
                  </a:cubicBezTo>
                  <a:cubicBezTo>
                    <a:pt x="9000" y="12960"/>
                    <a:pt x="9000" y="12960"/>
                    <a:pt x="9000" y="12960"/>
                  </a:cubicBezTo>
                  <a:cubicBezTo>
                    <a:pt x="5400" y="12960"/>
                    <a:pt x="5400" y="12960"/>
                    <a:pt x="5400" y="12960"/>
                  </a:cubicBezTo>
                  <a:cubicBezTo>
                    <a:pt x="4500" y="12960"/>
                    <a:pt x="4500" y="12960"/>
                    <a:pt x="4500" y="12960"/>
                  </a:cubicBezTo>
                  <a:cubicBezTo>
                    <a:pt x="2925" y="12960"/>
                    <a:pt x="1800" y="11610"/>
                    <a:pt x="1800" y="9720"/>
                  </a:cubicBezTo>
                  <a:close/>
                  <a:moveTo>
                    <a:pt x="6525" y="19440"/>
                  </a:moveTo>
                  <a:cubicBezTo>
                    <a:pt x="4950" y="19440"/>
                    <a:pt x="4950" y="19440"/>
                    <a:pt x="4950" y="19440"/>
                  </a:cubicBezTo>
                  <a:cubicBezTo>
                    <a:pt x="6075" y="15120"/>
                    <a:pt x="6075" y="15120"/>
                    <a:pt x="6075" y="15120"/>
                  </a:cubicBezTo>
                  <a:cubicBezTo>
                    <a:pt x="7650" y="15120"/>
                    <a:pt x="7650" y="15120"/>
                    <a:pt x="7650" y="15120"/>
                  </a:cubicBezTo>
                  <a:lnTo>
                    <a:pt x="6525" y="19440"/>
                  </a:lnTo>
                  <a:close/>
                  <a:moveTo>
                    <a:pt x="19800" y="16740"/>
                  </a:moveTo>
                  <a:cubicBezTo>
                    <a:pt x="10800" y="13230"/>
                    <a:pt x="10800" y="13230"/>
                    <a:pt x="10800" y="13230"/>
                  </a:cubicBezTo>
                  <a:cubicBezTo>
                    <a:pt x="10800" y="6210"/>
                    <a:pt x="10800" y="6210"/>
                    <a:pt x="10800" y="6210"/>
                  </a:cubicBezTo>
                  <a:cubicBezTo>
                    <a:pt x="19800" y="2700"/>
                    <a:pt x="19800" y="2700"/>
                    <a:pt x="19800" y="2700"/>
                  </a:cubicBezTo>
                  <a:lnTo>
                    <a:pt x="19800" y="1674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2" name="Oval 5"/>
            <p:cNvSpPr/>
            <p:nvPr/>
          </p:nvSpPr>
          <p:spPr>
            <a:xfrm>
              <a:off x="2043757"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3" name="Google Shape;3070;p311"/>
            <p:cNvSpPr/>
            <p:nvPr/>
          </p:nvSpPr>
          <p:spPr>
            <a:xfrm>
              <a:off x="2320764" y="3074948"/>
              <a:ext cx="519016" cy="525304"/>
            </a:xfrm>
            <a:custGeom>
              <a:avLst/>
              <a:gdLst/>
              <a:ahLst/>
              <a:cxnLst>
                <a:cxn ang="0">
                  <a:pos x="wd2" y="hd2"/>
                </a:cxn>
                <a:cxn ang="5400000">
                  <a:pos x="wd2" y="hd2"/>
                </a:cxn>
                <a:cxn ang="10800000">
                  <a:pos x="wd2" y="hd2"/>
                </a:cxn>
                <a:cxn ang="16200000">
                  <a:pos x="wd2" y="hd2"/>
                </a:cxn>
              </a:cxnLst>
              <a:rect l="0" t="0" r="r" b="b"/>
              <a:pathLst>
                <a:path w="21544" h="21600" extrusionOk="0">
                  <a:moveTo>
                    <a:pt x="21375" y="450"/>
                  </a:moveTo>
                  <a:cubicBezTo>
                    <a:pt x="21150" y="0"/>
                    <a:pt x="20700" y="0"/>
                    <a:pt x="20250" y="0"/>
                  </a:cubicBezTo>
                  <a:cubicBezTo>
                    <a:pt x="20250" y="0"/>
                    <a:pt x="20250" y="0"/>
                    <a:pt x="20250" y="0"/>
                  </a:cubicBezTo>
                  <a:cubicBezTo>
                    <a:pt x="450" y="7200"/>
                    <a:pt x="450" y="7200"/>
                    <a:pt x="450" y="7200"/>
                  </a:cubicBezTo>
                  <a:cubicBezTo>
                    <a:pt x="225" y="7425"/>
                    <a:pt x="0" y="7650"/>
                    <a:pt x="0" y="7875"/>
                  </a:cubicBezTo>
                  <a:cubicBezTo>
                    <a:pt x="0" y="8100"/>
                    <a:pt x="0" y="8550"/>
                    <a:pt x="225" y="8775"/>
                  </a:cubicBezTo>
                  <a:cubicBezTo>
                    <a:pt x="4500" y="13050"/>
                    <a:pt x="4500" y="13050"/>
                    <a:pt x="4500" y="13050"/>
                  </a:cubicBezTo>
                  <a:cubicBezTo>
                    <a:pt x="4500" y="19800"/>
                    <a:pt x="4500" y="19800"/>
                    <a:pt x="4500" y="19800"/>
                  </a:cubicBezTo>
                  <a:cubicBezTo>
                    <a:pt x="4500" y="20250"/>
                    <a:pt x="4950" y="20700"/>
                    <a:pt x="5400" y="20700"/>
                  </a:cubicBezTo>
                  <a:cubicBezTo>
                    <a:pt x="5625" y="20700"/>
                    <a:pt x="5850" y="20700"/>
                    <a:pt x="6075" y="20475"/>
                  </a:cubicBezTo>
                  <a:cubicBezTo>
                    <a:pt x="6075" y="20475"/>
                    <a:pt x="6075" y="20250"/>
                    <a:pt x="6300" y="20250"/>
                  </a:cubicBezTo>
                  <a:cubicBezTo>
                    <a:pt x="8775" y="17100"/>
                    <a:pt x="8775" y="17100"/>
                    <a:pt x="8775" y="17100"/>
                  </a:cubicBezTo>
                  <a:cubicBezTo>
                    <a:pt x="12825" y="21375"/>
                    <a:pt x="12825" y="21375"/>
                    <a:pt x="12825" y="21375"/>
                  </a:cubicBezTo>
                  <a:cubicBezTo>
                    <a:pt x="13050" y="21600"/>
                    <a:pt x="13275" y="21600"/>
                    <a:pt x="13500" y="21600"/>
                  </a:cubicBezTo>
                  <a:cubicBezTo>
                    <a:pt x="13500" y="21600"/>
                    <a:pt x="13500" y="21600"/>
                    <a:pt x="13500" y="21600"/>
                  </a:cubicBezTo>
                  <a:cubicBezTo>
                    <a:pt x="13950" y="21600"/>
                    <a:pt x="14175" y="21150"/>
                    <a:pt x="14175" y="20925"/>
                  </a:cubicBezTo>
                  <a:cubicBezTo>
                    <a:pt x="21375" y="1575"/>
                    <a:pt x="21375" y="1575"/>
                    <a:pt x="21375" y="1575"/>
                  </a:cubicBezTo>
                  <a:cubicBezTo>
                    <a:pt x="21600" y="1350"/>
                    <a:pt x="21600" y="675"/>
                    <a:pt x="21375" y="450"/>
                  </a:cubicBezTo>
                  <a:close/>
                  <a:moveTo>
                    <a:pt x="15525" y="3825"/>
                  </a:moveTo>
                  <a:cubicBezTo>
                    <a:pt x="5400" y="11475"/>
                    <a:pt x="5400" y="11475"/>
                    <a:pt x="5400" y="11475"/>
                  </a:cubicBezTo>
                  <a:cubicBezTo>
                    <a:pt x="2475" y="8550"/>
                    <a:pt x="2475" y="8550"/>
                    <a:pt x="2475" y="8550"/>
                  </a:cubicBezTo>
                  <a:lnTo>
                    <a:pt x="15525" y="3825"/>
                  </a:lnTo>
                  <a:close/>
                  <a:moveTo>
                    <a:pt x="6300" y="17325"/>
                  </a:moveTo>
                  <a:cubicBezTo>
                    <a:pt x="6300" y="14850"/>
                    <a:pt x="6300" y="14850"/>
                    <a:pt x="6300" y="14850"/>
                  </a:cubicBezTo>
                  <a:cubicBezTo>
                    <a:pt x="7425" y="15975"/>
                    <a:pt x="7425" y="15975"/>
                    <a:pt x="7425" y="15975"/>
                  </a:cubicBezTo>
                  <a:lnTo>
                    <a:pt x="6300" y="17325"/>
                  </a:lnTo>
                  <a:close/>
                  <a:moveTo>
                    <a:pt x="13050" y="19125"/>
                  </a:moveTo>
                  <a:cubicBezTo>
                    <a:pt x="6750" y="12600"/>
                    <a:pt x="6750" y="12600"/>
                    <a:pt x="6750" y="12600"/>
                  </a:cubicBezTo>
                  <a:cubicBezTo>
                    <a:pt x="18675" y="3600"/>
                    <a:pt x="18675" y="3600"/>
                    <a:pt x="18675" y="3600"/>
                  </a:cubicBezTo>
                  <a:lnTo>
                    <a:pt x="13050" y="19125"/>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4" name="Oval 5"/>
            <p:cNvSpPr/>
            <p:nvPr/>
          </p:nvSpPr>
          <p:spPr>
            <a:xfrm>
              <a:off x="708756"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5" name="Google Shape;3071;p311"/>
            <p:cNvSpPr/>
            <p:nvPr/>
          </p:nvSpPr>
          <p:spPr>
            <a:xfrm>
              <a:off x="973877" y="3074948"/>
              <a:ext cx="521241" cy="525304"/>
            </a:xfrm>
            <a:custGeom>
              <a:avLst/>
              <a:gdLst/>
              <a:ahLst/>
              <a:cxnLst>
                <a:cxn ang="0">
                  <a:pos x="wd2" y="hd2"/>
                </a:cxn>
                <a:cxn ang="5400000">
                  <a:pos x="wd2" y="hd2"/>
                </a:cxn>
                <a:cxn ang="10800000">
                  <a:pos x="wd2" y="hd2"/>
                </a:cxn>
                <a:cxn ang="16200000">
                  <a:pos x="wd2" y="hd2"/>
                </a:cxn>
              </a:cxnLst>
              <a:rect l="0" t="0" r="r" b="b"/>
              <a:pathLst>
                <a:path w="21433" h="21600" extrusionOk="0">
                  <a:moveTo>
                    <a:pt x="21099" y="4950"/>
                  </a:moveTo>
                  <a:cubicBezTo>
                    <a:pt x="17536" y="450"/>
                    <a:pt x="17536" y="450"/>
                    <a:pt x="17536" y="450"/>
                  </a:cubicBezTo>
                  <a:cubicBezTo>
                    <a:pt x="17536" y="0"/>
                    <a:pt x="17090" y="0"/>
                    <a:pt x="16868" y="0"/>
                  </a:cubicBezTo>
                  <a:cubicBezTo>
                    <a:pt x="835" y="0"/>
                    <a:pt x="835" y="0"/>
                    <a:pt x="835" y="0"/>
                  </a:cubicBezTo>
                  <a:cubicBezTo>
                    <a:pt x="612" y="0"/>
                    <a:pt x="167" y="225"/>
                    <a:pt x="167" y="450"/>
                  </a:cubicBezTo>
                  <a:cubicBezTo>
                    <a:pt x="-56" y="675"/>
                    <a:pt x="-56" y="1125"/>
                    <a:pt x="167" y="1350"/>
                  </a:cubicBezTo>
                  <a:cubicBezTo>
                    <a:pt x="2393" y="5400"/>
                    <a:pt x="2393" y="5400"/>
                    <a:pt x="2393" y="5400"/>
                  </a:cubicBezTo>
                  <a:cubicBezTo>
                    <a:pt x="167" y="9450"/>
                    <a:pt x="167" y="9450"/>
                    <a:pt x="167" y="9450"/>
                  </a:cubicBezTo>
                  <a:cubicBezTo>
                    <a:pt x="-56" y="9675"/>
                    <a:pt x="-56" y="10125"/>
                    <a:pt x="167" y="10350"/>
                  </a:cubicBezTo>
                  <a:cubicBezTo>
                    <a:pt x="167" y="10575"/>
                    <a:pt x="612" y="10800"/>
                    <a:pt x="835" y="10800"/>
                  </a:cubicBezTo>
                  <a:cubicBezTo>
                    <a:pt x="7960" y="10800"/>
                    <a:pt x="7960" y="10800"/>
                    <a:pt x="7960" y="10800"/>
                  </a:cubicBezTo>
                  <a:cubicBezTo>
                    <a:pt x="7960" y="20700"/>
                    <a:pt x="7960" y="20700"/>
                    <a:pt x="7960" y="20700"/>
                  </a:cubicBezTo>
                  <a:cubicBezTo>
                    <a:pt x="7960" y="21150"/>
                    <a:pt x="8406" y="21600"/>
                    <a:pt x="8851" y="21600"/>
                  </a:cubicBezTo>
                  <a:cubicBezTo>
                    <a:pt x="11523" y="21600"/>
                    <a:pt x="11523" y="21600"/>
                    <a:pt x="11523" y="21600"/>
                  </a:cubicBezTo>
                  <a:cubicBezTo>
                    <a:pt x="12191" y="21600"/>
                    <a:pt x="12414" y="21150"/>
                    <a:pt x="12414" y="20700"/>
                  </a:cubicBezTo>
                  <a:cubicBezTo>
                    <a:pt x="12414" y="10800"/>
                    <a:pt x="12414" y="10800"/>
                    <a:pt x="12414" y="10800"/>
                  </a:cubicBezTo>
                  <a:cubicBezTo>
                    <a:pt x="16868" y="10800"/>
                    <a:pt x="16868" y="10800"/>
                    <a:pt x="16868" y="10800"/>
                  </a:cubicBezTo>
                  <a:cubicBezTo>
                    <a:pt x="17090" y="10800"/>
                    <a:pt x="17536" y="10800"/>
                    <a:pt x="17536" y="10350"/>
                  </a:cubicBezTo>
                  <a:cubicBezTo>
                    <a:pt x="21099" y="5850"/>
                    <a:pt x="21099" y="5850"/>
                    <a:pt x="21099" y="5850"/>
                  </a:cubicBezTo>
                  <a:cubicBezTo>
                    <a:pt x="21544" y="5625"/>
                    <a:pt x="21544" y="5175"/>
                    <a:pt x="21099" y="4950"/>
                  </a:cubicBezTo>
                  <a:close/>
                  <a:moveTo>
                    <a:pt x="10633" y="19800"/>
                  </a:moveTo>
                  <a:cubicBezTo>
                    <a:pt x="9742" y="19800"/>
                    <a:pt x="9742" y="19800"/>
                    <a:pt x="9742" y="19800"/>
                  </a:cubicBezTo>
                  <a:cubicBezTo>
                    <a:pt x="9742" y="10800"/>
                    <a:pt x="9742" y="10800"/>
                    <a:pt x="9742" y="10800"/>
                  </a:cubicBezTo>
                  <a:cubicBezTo>
                    <a:pt x="10633" y="10800"/>
                    <a:pt x="10633" y="10800"/>
                    <a:pt x="10633" y="10800"/>
                  </a:cubicBezTo>
                  <a:lnTo>
                    <a:pt x="10633" y="19800"/>
                  </a:lnTo>
                  <a:close/>
                  <a:moveTo>
                    <a:pt x="16645" y="9000"/>
                  </a:moveTo>
                  <a:cubicBezTo>
                    <a:pt x="11523" y="9000"/>
                    <a:pt x="11523" y="9000"/>
                    <a:pt x="11523" y="9000"/>
                  </a:cubicBezTo>
                  <a:cubicBezTo>
                    <a:pt x="8851" y="9000"/>
                    <a:pt x="8851" y="9000"/>
                    <a:pt x="8851" y="9000"/>
                  </a:cubicBezTo>
                  <a:cubicBezTo>
                    <a:pt x="2393" y="9000"/>
                    <a:pt x="2393" y="9000"/>
                    <a:pt x="2393" y="9000"/>
                  </a:cubicBezTo>
                  <a:cubicBezTo>
                    <a:pt x="4398" y="5850"/>
                    <a:pt x="4398" y="5850"/>
                    <a:pt x="4398" y="5850"/>
                  </a:cubicBezTo>
                  <a:cubicBezTo>
                    <a:pt x="4620" y="5625"/>
                    <a:pt x="4620" y="5175"/>
                    <a:pt x="4398" y="4950"/>
                  </a:cubicBezTo>
                  <a:cubicBezTo>
                    <a:pt x="2393" y="1800"/>
                    <a:pt x="2393" y="1800"/>
                    <a:pt x="2393" y="1800"/>
                  </a:cubicBezTo>
                  <a:cubicBezTo>
                    <a:pt x="16645" y="1800"/>
                    <a:pt x="16645" y="1800"/>
                    <a:pt x="16645" y="1800"/>
                  </a:cubicBezTo>
                  <a:cubicBezTo>
                    <a:pt x="19317" y="5400"/>
                    <a:pt x="19317" y="5400"/>
                    <a:pt x="19317" y="5400"/>
                  </a:cubicBezTo>
                  <a:lnTo>
                    <a:pt x="16645" y="9000"/>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sp>
          <p:nvSpPr>
            <p:cNvPr id="36" name="Oval 5"/>
            <p:cNvSpPr/>
            <p:nvPr/>
          </p:nvSpPr>
          <p:spPr>
            <a:xfrm>
              <a:off x="3378758" y="2811857"/>
              <a:ext cx="1051484" cy="1051485"/>
            </a:xfrm>
            <a:prstGeom prst="ellipse">
              <a:avLst/>
            </a:prstGeom>
            <a:noFill/>
            <a:ln w="101600" cap="flat">
              <a:solidFill>
                <a:schemeClr val="tx2"/>
              </a:solidFill>
              <a:prstDash val="solid"/>
              <a:miter lim="800000"/>
            </a:ln>
            <a:effectLst/>
          </p:spPr>
          <p:txBody>
            <a:bodyPr wrap="square" lIns="73151" tIns="73151" rIns="73151" bIns="73151" numCol="1" anchor="ctr">
              <a:noAutofit/>
            </a:bodyPr>
            <a:lstStyle/>
            <a:p>
              <a:pPr>
                <a:defRPr>
                  <a:solidFill>
                    <a:srgbClr val="FFFFFF"/>
                  </a:solidFill>
                </a:defRPr>
              </a:pPr>
              <a:endParaRPr sz="900"/>
            </a:p>
          </p:txBody>
        </p:sp>
        <p:sp>
          <p:nvSpPr>
            <p:cNvPr id="37" name="Google Shape;3072;p311"/>
            <p:cNvSpPr/>
            <p:nvPr/>
          </p:nvSpPr>
          <p:spPr>
            <a:xfrm>
              <a:off x="3697691" y="3074082"/>
              <a:ext cx="478445" cy="527035"/>
            </a:xfrm>
            <a:custGeom>
              <a:avLst/>
              <a:gdLst/>
              <a:ahLst/>
              <a:cxnLst>
                <a:cxn ang="0">
                  <a:pos x="wd2" y="hd2"/>
                </a:cxn>
                <a:cxn ang="5400000">
                  <a:pos x="wd2" y="hd2"/>
                </a:cxn>
                <a:cxn ang="10800000">
                  <a:pos x="wd2" y="hd2"/>
                </a:cxn>
                <a:cxn ang="16200000">
                  <a:pos x="wd2" y="hd2"/>
                </a:cxn>
              </a:cxnLst>
              <a:rect l="0" t="0" r="r" b="b"/>
              <a:pathLst>
                <a:path w="21600" h="21470" extrusionOk="0">
                  <a:moveTo>
                    <a:pt x="20618" y="8555"/>
                  </a:moveTo>
                  <a:cubicBezTo>
                    <a:pt x="19882" y="7886"/>
                    <a:pt x="18900" y="7218"/>
                    <a:pt x="17673" y="7218"/>
                  </a:cubicBezTo>
                  <a:cubicBezTo>
                    <a:pt x="17673" y="7218"/>
                    <a:pt x="17427" y="7218"/>
                    <a:pt x="17427" y="7218"/>
                  </a:cubicBezTo>
                  <a:cubicBezTo>
                    <a:pt x="11045" y="7886"/>
                    <a:pt x="11045" y="7886"/>
                    <a:pt x="11045" y="7886"/>
                  </a:cubicBezTo>
                  <a:cubicBezTo>
                    <a:pt x="11045" y="7441"/>
                    <a:pt x="11045" y="7441"/>
                    <a:pt x="11045" y="7441"/>
                  </a:cubicBezTo>
                  <a:cubicBezTo>
                    <a:pt x="11536" y="4324"/>
                    <a:pt x="9573" y="1429"/>
                    <a:pt x="6382" y="93"/>
                  </a:cubicBezTo>
                  <a:cubicBezTo>
                    <a:pt x="5891" y="-130"/>
                    <a:pt x="5645" y="93"/>
                    <a:pt x="5400" y="315"/>
                  </a:cubicBezTo>
                  <a:cubicBezTo>
                    <a:pt x="5155" y="538"/>
                    <a:pt x="4909" y="761"/>
                    <a:pt x="4909" y="983"/>
                  </a:cubicBezTo>
                  <a:cubicBezTo>
                    <a:pt x="4909" y="7218"/>
                    <a:pt x="4909" y="7218"/>
                    <a:pt x="4909" y="7218"/>
                  </a:cubicBezTo>
                  <a:cubicBezTo>
                    <a:pt x="982" y="7218"/>
                    <a:pt x="982" y="7218"/>
                    <a:pt x="982" y="7218"/>
                  </a:cubicBezTo>
                  <a:cubicBezTo>
                    <a:pt x="491" y="7218"/>
                    <a:pt x="0" y="7664"/>
                    <a:pt x="0" y="8109"/>
                  </a:cubicBezTo>
                  <a:cubicBezTo>
                    <a:pt x="0" y="20579"/>
                    <a:pt x="0" y="20579"/>
                    <a:pt x="0" y="20579"/>
                  </a:cubicBezTo>
                  <a:cubicBezTo>
                    <a:pt x="0" y="21025"/>
                    <a:pt x="491" y="21470"/>
                    <a:pt x="982" y="21470"/>
                  </a:cubicBezTo>
                  <a:cubicBezTo>
                    <a:pt x="5891" y="21470"/>
                    <a:pt x="5891" y="21470"/>
                    <a:pt x="5891" y="21470"/>
                  </a:cubicBezTo>
                  <a:cubicBezTo>
                    <a:pt x="6382" y="21470"/>
                    <a:pt x="6873" y="21025"/>
                    <a:pt x="6873" y="20579"/>
                  </a:cubicBezTo>
                  <a:cubicBezTo>
                    <a:pt x="6873" y="20357"/>
                    <a:pt x="6873" y="20357"/>
                    <a:pt x="6873" y="20357"/>
                  </a:cubicBezTo>
                  <a:cubicBezTo>
                    <a:pt x="7364" y="20579"/>
                    <a:pt x="7855" y="20802"/>
                    <a:pt x="8591" y="20802"/>
                  </a:cubicBezTo>
                  <a:cubicBezTo>
                    <a:pt x="16936" y="21470"/>
                    <a:pt x="16936" y="21470"/>
                    <a:pt x="16936" y="21470"/>
                  </a:cubicBezTo>
                  <a:cubicBezTo>
                    <a:pt x="16936" y="21470"/>
                    <a:pt x="17182" y="21470"/>
                    <a:pt x="17182" y="21470"/>
                  </a:cubicBezTo>
                  <a:cubicBezTo>
                    <a:pt x="19145" y="21470"/>
                    <a:pt x="20864" y="19911"/>
                    <a:pt x="21109" y="18130"/>
                  </a:cubicBezTo>
                  <a:cubicBezTo>
                    <a:pt x="21600" y="11449"/>
                    <a:pt x="21600" y="11449"/>
                    <a:pt x="21600" y="11449"/>
                  </a:cubicBezTo>
                  <a:cubicBezTo>
                    <a:pt x="21600" y="10336"/>
                    <a:pt x="21355" y="9223"/>
                    <a:pt x="20618" y="8555"/>
                  </a:cubicBezTo>
                  <a:close/>
                  <a:moveTo>
                    <a:pt x="4909" y="19689"/>
                  </a:moveTo>
                  <a:cubicBezTo>
                    <a:pt x="1964" y="19689"/>
                    <a:pt x="1964" y="19689"/>
                    <a:pt x="1964" y="19689"/>
                  </a:cubicBezTo>
                  <a:cubicBezTo>
                    <a:pt x="1964" y="9000"/>
                    <a:pt x="1964" y="9000"/>
                    <a:pt x="1964" y="9000"/>
                  </a:cubicBezTo>
                  <a:cubicBezTo>
                    <a:pt x="4909" y="9000"/>
                    <a:pt x="4909" y="9000"/>
                    <a:pt x="4909" y="9000"/>
                  </a:cubicBezTo>
                  <a:cubicBezTo>
                    <a:pt x="4909" y="17239"/>
                    <a:pt x="4909" y="17239"/>
                    <a:pt x="4909" y="17239"/>
                  </a:cubicBezTo>
                  <a:lnTo>
                    <a:pt x="4909" y="19689"/>
                  </a:lnTo>
                  <a:close/>
                  <a:moveTo>
                    <a:pt x="19145" y="17907"/>
                  </a:moveTo>
                  <a:cubicBezTo>
                    <a:pt x="19145" y="18798"/>
                    <a:pt x="18164" y="19689"/>
                    <a:pt x="17182" y="19689"/>
                  </a:cubicBezTo>
                  <a:cubicBezTo>
                    <a:pt x="17182" y="19689"/>
                    <a:pt x="17182" y="19689"/>
                    <a:pt x="16936" y="19689"/>
                  </a:cubicBezTo>
                  <a:cubicBezTo>
                    <a:pt x="8591" y="19021"/>
                    <a:pt x="8591" y="19021"/>
                    <a:pt x="8591" y="19021"/>
                  </a:cubicBezTo>
                  <a:cubicBezTo>
                    <a:pt x="7609" y="19021"/>
                    <a:pt x="6873" y="18130"/>
                    <a:pt x="6873" y="17239"/>
                  </a:cubicBezTo>
                  <a:cubicBezTo>
                    <a:pt x="6873" y="8109"/>
                    <a:pt x="6873" y="8109"/>
                    <a:pt x="6873" y="8109"/>
                  </a:cubicBezTo>
                  <a:cubicBezTo>
                    <a:pt x="6873" y="2542"/>
                    <a:pt x="6873" y="2542"/>
                    <a:pt x="6873" y="2542"/>
                  </a:cubicBezTo>
                  <a:cubicBezTo>
                    <a:pt x="8591" y="3656"/>
                    <a:pt x="9327" y="5437"/>
                    <a:pt x="9082" y="7441"/>
                  </a:cubicBezTo>
                  <a:cubicBezTo>
                    <a:pt x="8836" y="9000"/>
                    <a:pt x="8836" y="9000"/>
                    <a:pt x="8836" y="9000"/>
                  </a:cubicBezTo>
                  <a:cubicBezTo>
                    <a:pt x="8836" y="9223"/>
                    <a:pt x="8836" y="9445"/>
                    <a:pt x="9082" y="9668"/>
                  </a:cubicBezTo>
                  <a:cubicBezTo>
                    <a:pt x="9327" y="9891"/>
                    <a:pt x="9573" y="9891"/>
                    <a:pt x="9818" y="9891"/>
                  </a:cubicBezTo>
                  <a:cubicBezTo>
                    <a:pt x="17427" y="9445"/>
                    <a:pt x="17427" y="9445"/>
                    <a:pt x="17427" y="9445"/>
                  </a:cubicBezTo>
                  <a:cubicBezTo>
                    <a:pt x="18164" y="9223"/>
                    <a:pt x="18655" y="9445"/>
                    <a:pt x="19145" y="9891"/>
                  </a:cubicBezTo>
                  <a:cubicBezTo>
                    <a:pt x="19636" y="10336"/>
                    <a:pt x="19636" y="10781"/>
                    <a:pt x="19636" y="11227"/>
                  </a:cubicBezTo>
                  <a:lnTo>
                    <a:pt x="19145" y="17907"/>
                  </a:lnTo>
                  <a:close/>
                </a:path>
              </a:pathLst>
            </a:custGeom>
            <a:solidFill>
              <a:schemeClr val="tx2"/>
            </a:solidFill>
            <a:ln w="12700" cap="flat">
              <a:noFill/>
              <a:miter lim="400000"/>
            </a:ln>
            <a:effectLst/>
          </p:spPr>
          <p:txBody>
            <a:bodyPr wrap="square" lIns="73151" tIns="73151" rIns="73151" bIns="73151" numCol="1" anchor="t">
              <a:noAutofit/>
            </a:bodyPr>
            <a:lstStyle/>
            <a:p>
              <a:pPr>
                <a:defRPr>
                  <a:solidFill>
                    <a:srgbClr val="FFFFFF"/>
                  </a:solidFill>
                </a:defRPr>
              </a:pPr>
              <a:endParaRPr sz="900"/>
            </a:p>
          </p:txBody>
        </p:sp>
      </p:grpSp>
      <p:pic>
        <p:nvPicPr>
          <p:cNvPr id="53" name="Picture 52"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_Arc_Turquiose">
    <p:bg>
      <p:bgPr>
        <a:solidFill>
          <a:srgbClr val="0095B7"/>
        </a:solidFill>
        <a:effectLst/>
      </p:bgPr>
    </p:bg>
    <p:spTree>
      <p:nvGrpSpPr>
        <p:cNvPr id="1" name=""/>
        <p:cNvGrpSpPr/>
        <p:nvPr/>
      </p:nvGrpSpPr>
      <p:grpSpPr>
        <a:xfrm>
          <a:off x="0" y="0"/>
          <a:ext cx="0" cy="0"/>
          <a:chOff x="0" y="0"/>
          <a:chExt cx="0" cy="0"/>
        </a:xfrm>
      </p:grpSpPr>
      <p:sp>
        <p:nvSpPr>
          <p:cNvPr id="99" name="Rectángulo 98"/>
          <p:cNvSpPr/>
          <p:nvPr userDrawn="1"/>
        </p:nvSpPr>
        <p:spPr>
          <a:xfrm>
            <a:off x="0" y="0"/>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a:off x="0" y="4559733"/>
            <a:ext cx="12192000" cy="1495838"/>
          </a:xfrm>
          <a:prstGeom prst="rect">
            <a:avLst/>
          </a:prstGeom>
          <a:ln w="12700">
            <a:miter lim="400000"/>
            <a:headEnd/>
            <a:tailEnd/>
          </a:ln>
        </p:spPr>
      </p:pic>
      <p:sp>
        <p:nvSpPr>
          <p:cNvPr id="79" name="Title 1"/>
          <p:cNvSpPr>
            <a:spLocks noGrp="1"/>
          </p:cNvSpPr>
          <p:nvPr userDrawn="1">
            <p:ph type="title" hasCustomPrompt="1"/>
          </p:nvPr>
        </p:nvSpPr>
        <p:spPr>
          <a:xfrm>
            <a:off x="710768" y="717551"/>
            <a:ext cx="5504051" cy="606152"/>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noProof="0" smtClean="0"/>
            </a:fld>
            <a:endParaRPr lang="en-US" noProof="0" dirty="0"/>
          </a:p>
        </p:txBody>
      </p:sp>
      <p:sp>
        <p:nvSpPr>
          <p:cNvPr id="3" name="Text Placeholder 2"/>
          <p:cNvSpPr>
            <a:spLocks noGrp="1"/>
          </p:cNvSpPr>
          <p:nvPr>
            <p:ph type="body" idx="50" hasCustomPrompt="1"/>
          </p:nvPr>
        </p:nvSpPr>
        <p:spPr>
          <a:xfrm>
            <a:off x="5504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 name="Text Placeholder 2"/>
          <p:cNvSpPr>
            <a:spLocks noGrp="1"/>
          </p:cNvSpPr>
          <p:nvPr>
            <p:ph type="body" idx="51" hasCustomPrompt="1"/>
          </p:nvPr>
        </p:nvSpPr>
        <p:spPr>
          <a:xfrm>
            <a:off x="5338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 name="Text Placeholder 2"/>
          <p:cNvSpPr>
            <a:spLocks noGrp="1"/>
          </p:cNvSpPr>
          <p:nvPr>
            <p:ph type="body" idx="63" hasCustomPrompt="1"/>
          </p:nvPr>
        </p:nvSpPr>
        <p:spPr>
          <a:xfrm>
            <a:off x="2433924"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7" name="Text Placeholder 2"/>
          <p:cNvSpPr>
            <a:spLocks noGrp="1"/>
          </p:cNvSpPr>
          <p:nvPr>
            <p:ph type="body" idx="64" hasCustomPrompt="1"/>
          </p:nvPr>
        </p:nvSpPr>
        <p:spPr>
          <a:xfrm>
            <a:off x="2417299"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8" name="Text Placeholder 2"/>
          <p:cNvSpPr>
            <a:spLocks noGrp="1"/>
          </p:cNvSpPr>
          <p:nvPr>
            <p:ph type="body" idx="66" hasCustomPrompt="1"/>
          </p:nvPr>
        </p:nvSpPr>
        <p:spPr>
          <a:xfrm>
            <a:off x="4505530"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9" name="Text Placeholder 2"/>
          <p:cNvSpPr>
            <a:spLocks noGrp="1"/>
          </p:cNvSpPr>
          <p:nvPr>
            <p:ph type="body" idx="67" hasCustomPrompt="1"/>
          </p:nvPr>
        </p:nvSpPr>
        <p:spPr>
          <a:xfrm>
            <a:off x="4488905"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0" name="Text Placeholder 2"/>
          <p:cNvSpPr>
            <a:spLocks noGrp="1"/>
          </p:cNvSpPr>
          <p:nvPr>
            <p:ph type="body" idx="69" hasCustomPrompt="1"/>
          </p:nvPr>
        </p:nvSpPr>
        <p:spPr>
          <a:xfrm>
            <a:off x="63777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1" name="Text Placeholder 2"/>
          <p:cNvSpPr>
            <a:spLocks noGrp="1"/>
          </p:cNvSpPr>
          <p:nvPr>
            <p:ph type="body" idx="70" hasCustomPrompt="1"/>
          </p:nvPr>
        </p:nvSpPr>
        <p:spPr>
          <a:xfrm>
            <a:off x="63611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2" name="Text Placeholder 2"/>
          <p:cNvSpPr>
            <a:spLocks noGrp="1"/>
          </p:cNvSpPr>
          <p:nvPr>
            <p:ph type="body" idx="72" hasCustomPrompt="1"/>
          </p:nvPr>
        </p:nvSpPr>
        <p:spPr>
          <a:xfrm>
            <a:off x="81779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3" name="Text Placeholder 2"/>
          <p:cNvSpPr>
            <a:spLocks noGrp="1"/>
          </p:cNvSpPr>
          <p:nvPr>
            <p:ph type="body" idx="73" hasCustomPrompt="1"/>
          </p:nvPr>
        </p:nvSpPr>
        <p:spPr>
          <a:xfrm>
            <a:off x="81613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4" name="Text Placeholder 2"/>
          <p:cNvSpPr>
            <a:spLocks noGrp="1"/>
          </p:cNvSpPr>
          <p:nvPr>
            <p:ph type="body" idx="75" hasCustomPrompt="1"/>
          </p:nvPr>
        </p:nvSpPr>
        <p:spPr>
          <a:xfrm>
            <a:off x="101941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5" name="Text Placeholder 2"/>
          <p:cNvSpPr>
            <a:spLocks noGrp="1"/>
          </p:cNvSpPr>
          <p:nvPr>
            <p:ph type="body" idx="76" hasCustomPrompt="1"/>
          </p:nvPr>
        </p:nvSpPr>
        <p:spPr>
          <a:xfrm>
            <a:off x="101775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Primary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890199"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66, 130, 254</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CMYK</a:t>
            </a:r>
            <a:endParaRPr sz="1465">
              <a:solidFill>
                <a:schemeClr val="tx2"/>
              </a:solidFill>
            </a:endParaRPr>
          </a:p>
          <a:p>
            <a:pPr defTabSz="228600">
              <a:lnSpc>
                <a:spcPct val="120000"/>
              </a:lnSpc>
              <a:defRPr sz="1800" b="1" baseline="3000">
                <a:solidFill>
                  <a:srgbClr val="1F1B62"/>
                </a:solidFill>
              </a:defRPr>
            </a:pPr>
            <a:r>
              <a:rPr sz="1465">
                <a:solidFill>
                  <a:schemeClr val="tx2"/>
                </a:solidFill>
              </a:rPr>
              <a:t>74, 49, 0, 0</a:t>
            </a:r>
            <a:br>
              <a:rPr sz="1465">
                <a:solidFill>
                  <a:schemeClr val="tx2"/>
                </a:solidFill>
              </a:rPr>
            </a:b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sz="1465">
                <a:solidFill>
                  <a:schemeClr val="tx2"/>
                </a:solidFill>
              </a:rPr>
              <a:t>#4282FE</a:t>
            </a:r>
            <a:endParaRPr sz="1465">
              <a:solidFill>
                <a:schemeClr val="tx2"/>
              </a:solidFill>
            </a:endParaRPr>
          </a:p>
        </p:txBody>
      </p:sp>
      <p:sp>
        <p:nvSpPr>
          <p:cNvPr id="24" name="Google Shape;950;p165"/>
          <p:cNvSpPr txBox="1"/>
          <p:nvPr/>
        </p:nvSpPr>
        <p:spPr>
          <a:xfrm>
            <a:off x="890199"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sz="1600">
                <a:solidFill>
                  <a:schemeClr val="tx2"/>
                </a:solidFill>
              </a:rPr>
              <a:t>Br. Blue</a:t>
            </a:r>
            <a:endParaRPr sz="1600">
              <a:solidFill>
                <a:schemeClr val="tx2"/>
              </a:solidFill>
            </a:endParaRPr>
          </a:p>
        </p:txBody>
      </p:sp>
      <p:sp>
        <p:nvSpPr>
          <p:cNvPr id="26" name="Circle"/>
          <p:cNvSpPr/>
          <p:nvPr/>
        </p:nvSpPr>
        <p:spPr>
          <a:xfrm>
            <a:off x="350759" y="2531969"/>
            <a:ext cx="487680" cy="487680"/>
          </a:xfrm>
          <a:prstGeom prst="ellipse">
            <a:avLst/>
          </a:prstGeom>
          <a:solidFill>
            <a:schemeClr val="accent1"/>
          </a:solidFill>
          <a:ln w="12700">
            <a:noFill/>
            <a:miter/>
          </a:ln>
        </p:spPr>
        <p:txBody>
          <a:bodyPr lIns="36576" tIns="36576" rIns="36576" bIns="36576" anchor="ctr"/>
          <a:lstStyle/>
          <a:p>
            <a:endParaRPr sz="1465"/>
          </a:p>
        </p:txBody>
      </p:sp>
      <p:sp>
        <p:nvSpPr>
          <p:cNvPr id="29" name="Google Shape;950;p165"/>
          <p:cNvSpPr txBox="1"/>
          <p:nvPr/>
        </p:nvSpPr>
        <p:spPr>
          <a:xfrm>
            <a:off x="2335395"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31 27 98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68,72,0,62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#1F1B62</a:t>
            </a:r>
            <a:endParaRPr lang="en-US" sz="1465">
              <a:solidFill>
                <a:schemeClr val="tx2"/>
              </a:solidFill>
            </a:endParaRPr>
          </a:p>
        </p:txBody>
      </p:sp>
      <p:sp>
        <p:nvSpPr>
          <p:cNvPr id="30" name="Google Shape;950;p165"/>
          <p:cNvSpPr txBox="1"/>
          <p:nvPr/>
        </p:nvSpPr>
        <p:spPr>
          <a:xfrm>
            <a:off x="2335395"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Navy</a:t>
            </a:r>
            <a:endParaRPr lang="en-US" sz="1600">
              <a:solidFill>
                <a:schemeClr val="tx2"/>
              </a:solidFill>
            </a:endParaRPr>
          </a:p>
        </p:txBody>
      </p:sp>
      <p:sp>
        <p:nvSpPr>
          <p:cNvPr id="31" name="Circle"/>
          <p:cNvSpPr/>
          <p:nvPr/>
        </p:nvSpPr>
        <p:spPr>
          <a:xfrm>
            <a:off x="1795955" y="2531969"/>
            <a:ext cx="487680" cy="487680"/>
          </a:xfrm>
          <a:prstGeom prst="ellipse">
            <a:avLst/>
          </a:prstGeom>
          <a:solidFill>
            <a:schemeClr val="tx2"/>
          </a:solidFill>
          <a:ln w="12700">
            <a:noFill/>
            <a:miter/>
          </a:ln>
        </p:spPr>
        <p:txBody>
          <a:bodyPr lIns="36576" tIns="36576" rIns="36576" bIns="36576" anchor="ctr"/>
          <a:lstStyle/>
          <a:p>
            <a:endParaRPr sz="1465"/>
          </a:p>
        </p:txBody>
      </p:sp>
      <p:sp>
        <p:nvSpPr>
          <p:cNvPr id="36" name="Google Shape;950;p165"/>
          <p:cNvSpPr txBox="1"/>
          <p:nvPr/>
        </p:nvSpPr>
        <p:spPr>
          <a:xfrm>
            <a:off x="3780591"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49 123 34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60,0,72,52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#317B22</a:t>
            </a:r>
            <a:endParaRPr lang="en-US" sz="1465">
              <a:solidFill>
                <a:schemeClr val="tx2"/>
              </a:solidFill>
            </a:endParaRPr>
          </a:p>
        </p:txBody>
      </p:sp>
      <p:sp>
        <p:nvSpPr>
          <p:cNvPr id="37" name="Google Shape;950;p165"/>
          <p:cNvSpPr txBox="1"/>
          <p:nvPr/>
        </p:nvSpPr>
        <p:spPr>
          <a:xfrm>
            <a:off x="3780591"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Green</a:t>
            </a:r>
            <a:endParaRPr lang="en-US" sz="1600">
              <a:solidFill>
                <a:schemeClr val="tx2"/>
              </a:solidFill>
            </a:endParaRPr>
          </a:p>
        </p:txBody>
      </p:sp>
      <p:sp>
        <p:nvSpPr>
          <p:cNvPr id="38" name="Circle"/>
          <p:cNvSpPr/>
          <p:nvPr/>
        </p:nvSpPr>
        <p:spPr>
          <a:xfrm>
            <a:off x="3241151" y="2531969"/>
            <a:ext cx="487680" cy="487680"/>
          </a:xfrm>
          <a:prstGeom prst="ellipse">
            <a:avLst/>
          </a:prstGeom>
          <a:solidFill>
            <a:schemeClr val="accent2"/>
          </a:solidFill>
          <a:ln w="12700">
            <a:noFill/>
            <a:miter/>
          </a:ln>
        </p:spPr>
        <p:txBody>
          <a:bodyPr lIns="36576" tIns="36576" rIns="36576" bIns="36576" anchor="ctr"/>
          <a:lstStyle/>
          <a:p>
            <a:endParaRPr sz="1465"/>
          </a:p>
        </p:txBody>
      </p:sp>
      <p:sp>
        <p:nvSpPr>
          <p:cNvPr id="40" name="Google Shape;950;p165"/>
          <p:cNvSpPr txBox="1"/>
          <p:nvPr/>
        </p:nvSpPr>
        <p:spPr>
          <a:xfrm>
            <a:off x="5225787" y="3061411"/>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109 194 75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65,39,0,25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#6DC24B</a:t>
            </a:r>
            <a:endParaRPr lang="en-US" sz="1465">
              <a:solidFill>
                <a:schemeClr val="tx2"/>
              </a:solidFill>
            </a:endParaRPr>
          </a:p>
        </p:txBody>
      </p:sp>
      <p:sp>
        <p:nvSpPr>
          <p:cNvPr id="54" name="Google Shape;950;p165"/>
          <p:cNvSpPr txBox="1"/>
          <p:nvPr/>
        </p:nvSpPr>
        <p:spPr>
          <a:xfrm>
            <a:off x="5225787" y="2648788"/>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Green</a:t>
            </a:r>
            <a:endParaRPr lang="en-US" sz="1600">
              <a:solidFill>
                <a:schemeClr val="tx2"/>
              </a:solidFill>
            </a:endParaRPr>
          </a:p>
        </p:txBody>
      </p:sp>
      <p:sp>
        <p:nvSpPr>
          <p:cNvPr id="55" name="Circle"/>
          <p:cNvSpPr/>
          <p:nvPr/>
        </p:nvSpPr>
        <p:spPr>
          <a:xfrm>
            <a:off x="4686347" y="2531969"/>
            <a:ext cx="487680" cy="487680"/>
          </a:xfrm>
          <a:prstGeom prst="ellipse">
            <a:avLst/>
          </a:prstGeom>
          <a:solidFill>
            <a:schemeClr val="accent3"/>
          </a:solidFill>
          <a:ln w="12700">
            <a:noFill/>
            <a:miter/>
          </a:ln>
        </p:spPr>
        <p:txBody>
          <a:bodyPr lIns="36576" tIns="36576" rIns="36576" bIns="36576" anchor="ctr"/>
          <a:lstStyle/>
          <a:p>
            <a:endParaRPr sz="1465"/>
          </a:p>
        </p:txBody>
      </p:sp>
      <p:sp>
        <p:nvSpPr>
          <p:cNvPr id="57" name="Google Shape;950;p165"/>
          <p:cNvSpPr txBox="1"/>
          <p:nvPr/>
        </p:nvSpPr>
        <p:spPr>
          <a:xfrm>
            <a:off x="6670983"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253 219 2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0,13,99,1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#FDDB02</a:t>
            </a:r>
            <a:endParaRPr lang="en-US" sz="1465">
              <a:solidFill>
                <a:schemeClr val="tx2"/>
              </a:solidFill>
            </a:endParaRPr>
          </a:p>
        </p:txBody>
      </p:sp>
      <p:sp>
        <p:nvSpPr>
          <p:cNvPr id="58" name="Google Shape;950;p165"/>
          <p:cNvSpPr txBox="1"/>
          <p:nvPr/>
        </p:nvSpPr>
        <p:spPr>
          <a:xfrm>
            <a:off x="6670983"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Yellow</a:t>
            </a:r>
            <a:endParaRPr lang="en-US" sz="1600">
              <a:solidFill>
                <a:schemeClr val="tx2"/>
              </a:solidFill>
            </a:endParaRPr>
          </a:p>
        </p:txBody>
      </p:sp>
      <p:sp>
        <p:nvSpPr>
          <p:cNvPr id="59" name="Circle"/>
          <p:cNvSpPr/>
          <p:nvPr/>
        </p:nvSpPr>
        <p:spPr>
          <a:xfrm>
            <a:off x="6131543" y="2560295"/>
            <a:ext cx="487680" cy="487680"/>
          </a:xfrm>
          <a:prstGeom prst="ellipse">
            <a:avLst/>
          </a:prstGeom>
          <a:solidFill>
            <a:schemeClr val="accent4"/>
          </a:solidFill>
          <a:ln w="12700">
            <a:noFill/>
            <a:miter/>
          </a:ln>
        </p:spPr>
        <p:txBody>
          <a:bodyPr lIns="36576" tIns="36576" rIns="36576" bIns="36576" anchor="ctr"/>
          <a:lstStyle/>
          <a:p>
            <a:endParaRPr sz="1465"/>
          </a:p>
        </p:txBody>
      </p:sp>
      <p:sp>
        <p:nvSpPr>
          <p:cNvPr id="61" name="Google Shape;950;p165"/>
          <p:cNvSpPr txBox="1"/>
          <p:nvPr/>
        </p:nvSpPr>
        <p:spPr>
          <a:xfrm>
            <a:off x="8116179"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209 31 40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0,85,81,18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#D11F28</a:t>
            </a:r>
            <a:endParaRPr lang="en-US" sz="1465">
              <a:solidFill>
                <a:schemeClr val="tx2"/>
              </a:solidFill>
            </a:endParaRPr>
          </a:p>
        </p:txBody>
      </p:sp>
      <p:sp>
        <p:nvSpPr>
          <p:cNvPr id="62" name="Google Shape;950;p165"/>
          <p:cNvSpPr txBox="1"/>
          <p:nvPr/>
        </p:nvSpPr>
        <p:spPr>
          <a:xfrm>
            <a:off x="8116179"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Red</a:t>
            </a:r>
            <a:endParaRPr lang="en-US" sz="1600">
              <a:solidFill>
                <a:schemeClr val="tx2"/>
              </a:solidFill>
            </a:endParaRPr>
          </a:p>
        </p:txBody>
      </p:sp>
      <p:sp>
        <p:nvSpPr>
          <p:cNvPr id="63" name="Circle"/>
          <p:cNvSpPr/>
          <p:nvPr/>
        </p:nvSpPr>
        <p:spPr>
          <a:xfrm>
            <a:off x="7576739" y="2560295"/>
            <a:ext cx="487680" cy="487680"/>
          </a:xfrm>
          <a:prstGeom prst="ellipse">
            <a:avLst/>
          </a:prstGeom>
          <a:solidFill>
            <a:schemeClr val="accent5"/>
          </a:solidFill>
          <a:ln w="12700">
            <a:noFill/>
            <a:miter/>
          </a:ln>
        </p:spPr>
        <p:txBody>
          <a:bodyPr lIns="36576" tIns="36576" rIns="36576" bIns="36576" anchor="ctr"/>
          <a:lstStyle/>
          <a:p>
            <a:endParaRPr sz="1465"/>
          </a:p>
        </p:txBody>
      </p:sp>
      <p:sp>
        <p:nvSpPr>
          <p:cNvPr id="65" name="Google Shape;950;p165"/>
          <p:cNvSpPr txBox="1"/>
          <p:nvPr/>
        </p:nvSpPr>
        <p:spPr>
          <a:xfrm>
            <a:off x="9561375"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122 48 150</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19,69,0,41</a:t>
            </a:r>
            <a:br>
              <a:rPr lang="en-US" sz="1465">
                <a:solidFill>
                  <a:schemeClr val="tx2"/>
                </a:solidFill>
              </a:rPr>
            </a:b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#7A3096</a:t>
            </a:r>
            <a:endParaRPr lang="en-US" sz="1465">
              <a:solidFill>
                <a:schemeClr val="tx2"/>
              </a:solidFill>
            </a:endParaRPr>
          </a:p>
        </p:txBody>
      </p:sp>
      <p:sp>
        <p:nvSpPr>
          <p:cNvPr id="66" name="Google Shape;950;p165"/>
          <p:cNvSpPr txBox="1"/>
          <p:nvPr/>
        </p:nvSpPr>
        <p:spPr>
          <a:xfrm>
            <a:off x="9561375"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Br. Purple</a:t>
            </a:r>
            <a:endParaRPr lang="en-US" sz="1600">
              <a:solidFill>
                <a:schemeClr val="tx2"/>
              </a:solidFill>
            </a:endParaRPr>
          </a:p>
        </p:txBody>
      </p:sp>
      <p:sp>
        <p:nvSpPr>
          <p:cNvPr id="67" name="Circle"/>
          <p:cNvSpPr/>
          <p:nvPr/>
        </p:nvSpPr>
        <p:spPr>
          <a:xfrm>
            <a:off x="9021935" y="2560295"/>
            <a:ext cx="487680" cy="487680"/>
          </a:xfrm>
          <a:prstGeom prst="ellipse">
            <a:avLst/>
          </a:prstGeom>
          <a:solidFill>
            <a:schemeClr val="accent6"/>
          </a:solidFill>
          <a:ln w="12700">
            <a:noFill/>
            <a:miter/>
          </a:ln>
        </p:spPr>
        <p:txBody>
          <a:bodyPr lIns="36576" tIns="36576" rIns="36576" bIns="36576" anchor="ctr"/>
          <a:lstStyle/>
          <a:p>
            <a:endParaRPr sz="1465"/>
          </a:p>
        </p:txBody>
      </p:sp>
      <p:sp>
        <p:nvSpPr>
          <p:cNvPr id="69" name="Google Shape;950;p165"/>
          <p:cNvSpPr txBox="1"/>
          <p:nvPr/>
        </p:nvSpPr>
        <p:spPr>
          <a:xfrm>
            <a:off x="11006567" y="3089736"/>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50 37 84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CMYK</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40,56,0,67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#322554</a:t>
            </a:r>
            <a:endParaRPr lang="en-US" sz="1465">
              <a:solidFill>
                <a:schemeClr val="tx2"/>
              </a:solidFill>
            </a:endParaRPr>
          </a:p>
        </p:txBody>
      </p:sp>
      <p:sp>
        <p:nvSpPr>
          <p:cNvPr id="70" name="Google Shape;950;p165"/>
          <p:cNvSpPr txBox="1"/>
          <p:nvPr/>
        </p:nvSpPr>
        <p:spPr>
          <a:xfrm>
            <a:off x="11006567" y="2677113"/>
            <a:ext cx="853440" cy="254049"/>
          </a:xfrm>
          <a:prstGeom prst="rect">
            <a:avLst/>
          </a:prstGeom>
          <a:ln w="12700">
            <a:miter lim="400000"/>
          </a:ln>
        </p:spPr>
        <p:txBody>
          <a:bodyPr lIns="36560" tIns="36560" rIns="36560" bIns="36560" anchor="ctr"/>
          <a:lstStyle>
            <a:lvl1pPr defTabSz="641350">
              <a:defRPr b="1" baseline="2000">
                <a:solidFill>
                  <a:srgbClr val="1F1B62"/>
                </a:solidFill>
              </a:defRPr>
            </a:lvl1pPr>
          </a:lstStyle>
          <a:p>
            <a:r>
              <a:rPr lang="en-US" sz="1600">
                <a:solidFill>
                  <a:schemeClr val="tx2"/>
                </a:solidFill>
              </a:rPr>
              <a:t>Wipro Blue</a:t>
            </a:r>
            <a:endParaRPr lang="en-US" sz="1600">
              <a:solidFill>
                <a:schemeClr val="tx2"/>
              </a:solidFill>
            </a:endParaRPr>
          </a:p>
        </p:txBody>
      </p:sp>
      <p:sp>
        <p:nvSpPr>
          <p:cNvPr id="71" name="Circle"/>
          <p:cNvSpPr/>
          <p:nvPr/>
        </p:nvSpPr>
        <p:spPr>
          <a:xfrm>
            <a:off x="10467127" y="2560295"/>
            <a:ext cx="487680" cy="487680"/>
          </a:xfrm>
          <a:prstGeom prst="ellipse">
            <a:avLst/>
          </a:prstGeom>
          <a:solidFill>
            <a:schemeClr val="tx1"/>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4_Colors Ref">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Secondary Colors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950;p165"/>
          <p:cNvSpPr txBox="1"/>
          <p:nvPr/>
        </p:nvSpPr>
        <p:spPr>
          <a:xfrm>
            <a:off x="350759"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53, 152, 178</a:t>
            </a:r>
            <a:endParaRPr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#3598B2</a:t>
            </a:r>
            <a:endParaRPr sz="1465">
              <a:solidFill>
                <a:schemeClr val="tx2"/>
              </a:solidFill>
            </a:endParaRPr>
          </a:p>
        </p:txBody>
      </p:sp>
      <p:sp>
        <p:nvSpPr>
          <p:cNvPr id="26" name="Circle"/>
          <p:cNvSpPr/>
          <p:nvPr/>
        </p:nvSpPr>
        <p:spPr>
          <a:xfrm>
            <a:off x="350759" y="1719717"/>
            <a:ext cx="487680" cy="487680"/>
          </a:xfrm>
          <a:prstGeom prst="ellipse">
            <a:avLst/>
          </a:prstGeom>
          <a:solidFill>
            <a:srgbClr val="3598B2"/>
          </a:solidFill>
          <a:ln w="12700">
            <a:noFill/>
            <a:miter/>
          </a:ln>
        </p:spPr>
        <p:txBody>
          <a:bodyPr lIns="36576" tIns="36576" rIns="36576" bIns="36576" anchor="ctr"/>
          <a:lstStyle/>
          <a:p>
            <a:endParaRPr sz="1465"/>
          </a:p>
        </p:txBody>
      </p:sp>
      <p:sp>
        <p:nvSpPr>
          <p:cNvPr id="29" name="Google Shape;950;p165"/>
          <p:cNvSpPr txBox="1"/>
          <p:nvPr/>
        </p:nvSpPr>
        <p:spPr>
          <a:xfrm>
            <a:off x="1873017"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0, 137, 207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#0089CF</a:t>
            </a:r>
            <a:endParaRPr lang="en-US" sz="1465">
              <a:solidFill>
                <a:schemeClr val="tx2"/>
              </a:solidFill>
            </a:endParaRPr>
          </a:p>
        </p:txBody>
      </p:sp>
      <p:sp>
        <p:nvSpPr>
          <p:cNvPr id="31" name="Circle"/>
          <p:cNvSpPr/>
          <p:nvPr/>
        </p:nvSpPr>
        <p:spPr>
          <a:xfrm>
            <a:off x="1873017" y="1719717"/>
            <a:ext cx="487680" cy="487680"/>
          </a:xfrm>
          <a:prstGeom prst="ellipse">
            <a:avLst/>
          </a:prstGeom>
          <a:solidFill>
            <a:srgbClr val="0089CF"/>
          </a:solidFill>
          <a:ln w="12700">
            <a:noFill/>
            <a:miter/>
          </a:ln>
        </p:spPr>
        <p:txBody>
          <a:bodyPr lIns="36576" tIns="36576" rIns="36576" bIns="36576" anchor="ctr"/>
          <a:lstStyle/>
          <a:p>
            <a:endParaRPr sz="1465"/>
          </a:p>
        </p:txBody>
      </p:sp>
      <p:sp>
        <p:nvSpPr>
          <p:cNvPr id="36" name="Google Shape;950;p165"/>
          <p:cNvSpPr txBox="1"/>
          <p:nvPr/>
        </p:nvSpPr>
        <p:spPr>
          <a:xfrm>
            <a:off x="3395276"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3, 78, 162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#034EA2</a:t>
            </a:r>
            <a:endParaRPr lang="en-US" sz="1465">
              <a:solidFill>
                <a:schemeClr val="tx2"/>
              </a:solidFill>
            </a:endParaRPr>
          </a:p>
        </p:txBody>
      </p:sp>
      <p:sp>
        <p:nvSpPr>
          <p:cNvPr id="38" name="Circle"/>
          <p:cNvSpPr/>
          <p:nvPr/>
        </p:nvSpPr>
        <p:spPr>
          <a:xfrm>
            <a:off x="3395276" y="1719717"/>
            <a:ext cx="487680" cy="487680"/>
          </a:xfrm>
          <a:prstGeom prst="ellipse">
            <a:avLst/>
          </a:prstGeom>
          <a:solidFill>
            <a:srgbClr val="034EA2"/>
          </a:solidFill>
          <a:ln w="12700">
            <a:noFill/>
            <a:miter/>
          </a:ln>
        </p:spPr>
        <p:txBody>
          <a:bodyPr lIns="36576" tIns="36576" rIns="36576" bIns="36576" anchor="ctr"/>
          <a:lstStyle/>
          <a:p>
            <a:endParaRPr sz="1465"/>
          </a:p>
        </p:txBody>
      </p:sp>
      <p:sp>
        <p:nvSpPr>
          <p:cNvPr id="40" name="Google Shape;950;p165"/>
          <p:cNvSpPr txBox="1"/>
          <p:nvPr/>
        </p:nvSpPr>
        <p:spPr>
          <a:xfrm>
            <a:off x="4917535" y="2249159"/>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46, 71, 121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#2E4779</a:t>
            </a:r>
            <a:endParaRPr lang="en-US" sz="1465">
              <a:solidFill>
                <a:schemeClr val="tx2"/>
              </a:solidFill>
            </a:endParaRPr>
          </a:p>
        </p:txBody>
      </p:sp>
      <p:sp>
        <p:nvSpPr>
          <p:cNvPr id="55" name="Circle"/>
          <p:cNvSpPr/>
          <p:nvPr/>
        </p:nvSpPr>
        <p:spPr>
          <a:xfrm>
            <a:off x="4917535" y="1719717"/>
            <a:ext cx="487680" cy="487680"/>
          </a:xfrm>
          <a:prstGeom prst="ellipse">
            <a:avLst/>
          </a:prstGeom>
          <a:solidFill>
            <a:srgbClr val="2E4779"/>
          </a:solidFill>
          <a:ln w="12700">
            <a:noFill/>
            <a:miter/>
          </a:ln>
        </p:spPr>
        <p:txBody>
          <a:bodyPr lIns="36576" tIns="36576" rIns="36576" bIns="36576" anchor="ctr"/>
          <a:lstStyle/>
          <a:p>
            <a:endParaRPr sz="1465"/>
          </a:p>
        </p:txBody>
      </p:sp>
      <p:sp>
        <p:nvSpPr>
          <p:cNvPr id="57" name="Google Shape;950;p165"/>
          <p:cNvSpPr txBox="1"/>
          <p:nvPr/>
        </p:nvSpPr>
        <p:spPr>
          <a:xfrm>
            <a:off x="6439793"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78, 98, 153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#4E6299</a:t>
            </a:r>
            <a:endParaRPr lang="en-US" sz="1465">
              <a:solidFill>
                <a:schemeClr val="tx2"/>
              </a:solidFill>
            </a:endParaRPr>
          </a:p>
        </p:txBody>
      </p:sp>
      <p:sp>
        <p:nvSpPr>
          <p:cNvPr id="59" name="Circle"/>
          <p:cNvSpPr/>
          <p:nvPr/>
        </p:nvSpPr>
        <p:spPr>
          <a:xfrm>
            <a:off x="6439793" y="1748043"/>
            <a:ext cx="487680" cy="487680"/>
          </a:xfrm>
          <a:prstGeom prst="ellipse">
            <a:avLst/>
          </a:prstGeom>
          <a:solidFill>
            <a:srgbClr val="4E6299"/>
          </a:solidFill>
          <a:ln w="12700">
            <a:noFill/>
            <a:miter/>
          </a:ln>
        </p:spPr>
        <p:txBody>
          <a:bodyPr lIns="36576" tIns="36576" rIns="36576" bIns="36576" anchor="ctr"/>
          <a:lstStyle/>
          <a:p>
            <a:endParaRPr sz="1465"/>
          </a:p>
        </p:txBody>
      </p:sp>
      <p:sp>
        <p:nvSpPr>
          <p:cNvPr id="61" name="Google Shape;950;p165"/>
          <p:cNvSpPr txBox="1"/>
          <p:nvPr/>
        </p:nvSpPr>
        <p:spPr>
          <a:xfrm>
            <a:off x="7962052"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123, 103, 162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#7B6CA2</a:t>
            </a:r>
            <a:endParaRPr lang="en-US" sz="1465">
              <a:solidFill>
                <a:schemeClr val="tx2"/>
              </a:solidFill>
            </a:endParaRPr>
          </a:p>
        </p:txBody>
      </p:sp>
      <p:sp>
        <p:nvSpPr>
          <p:cNvPr id="63" name="Circle"/>
          <p:cNvSpPr/>
          <p:nvPr/>
        </p:nvSpPr>
        <p:spPr>
          <a:xfrm>
            <a:off x="7962052" y="1748043"/>
            <a:ext cx="487680" cy="487680"/>
          </a:xfrm>
          <a:prstGeom prst="ellipse">
            <a:avLst/>
          </a:prstGeom>
          <a:solidFill>
            <a:srgbClr val="7B6CA2"/>
          </a:solidFill>
          <a:ln w="12700">
            <a:noFill/>
            <a:miter/>
          </a:ln>
        </p:spPr>
        <p:txBody>
          <a:bodyPr lIns="36576" tIns="36576" rIns="36576" bIns="36576" anchor="ctr"/>
          <a:lstStyle/>
          <a:p>
            <a:endParaRPr sz="1465"/>
          </a:p>
        </p:txBody>
      </p:sp>
      <p:sp>
        <p:nvSpPr>
          <p:cNvPr id="65" name="Google Shape;950;p165"/>
          <p:cNvSpPr txBox="1"/>
          <p:nvPr/>
        </p:nvSpPr>
        <p:spPr>
          <a:xfrm>
            <a:off x="9484311"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177, 37, 115</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#B12573</a:t>
            </a:r>
            <a:endParaRPr lang="en-US" sz="1465">
              <a:solidFill>
                <a:schemeClr val="tx2"/>
              </a:solidFill>
            </a:endParaRPr>
          </a:p>
        </p:txBody>
      </p:sp>
      <p:sp>
        <p:nvSpPr>
          <p:cNvPr id="67" name="Circle"/>
          <p:cNvSpPr/>
          <p:nvPr/>
        </p:nvSpPr>
        <p:spPr>
          <a:xfrm>
            <a:off x="9484311" y="1748043"/>
            <a:ext cx="487680" cy="487680"/>
          </a:xfrm>
          <a:prstGeom prst="ellipse">
            <a:avLst/>
          </a:prstGeom>
          <a:solidFill>
            <a:srgbClr val="B12573"/>
          </a:solidFill>
          <a:ln w="12700">
            <a:noFill/>
            <a:miter/>
          </a:ln>
        </p:spPr>
        <p:txBody>
          <a:bodyPr lIns="36576" tIns="36576" rIns="36576" bIns="36576" anchor="ctr"/>
          <a:lstStyle/>
          <a:p>
            <a:endParaRPr sz="1465"/>
          </a:p>
        </p:txBody>
      </p:sp>
      <p:sp>
        <p:nvSpPr>
          <p:cNvPr id="69" name="Google Shape;950;p165"/>
          <p:cNvSpPr txBox="1"/>
          <p:nvPr/>
        </p:nvSpPr>
        <p:spPr>
          <a:xfrm>
            <a:off x="11006567" y="2277484"/>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199, 62, 101</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#C73E65</a:t>
            </a:r>
            <a:endParaRPr lang="en-US" sz="1465">
              <a:solidFill>
                <a:schemeClr val="tx2"/>
              </a:solidFill>
            </a:endParaRPr>
          </a:p>
        </p:txBody>
      </p:sp>
      <p:sp>
        <p:nvSpPr>
          <p:cNvPr id="71" name="Circle"/>
          <p:cNvSpPr/>
          <p:nvPr/>
        </p:nvSpPr>
        <p:spPr>
          <a:xfrm>
            <a:off x="11006567" y="1748043"/>
            <a:ext cx="487680" cy="487680"/>
          </a:xfrm>
          <a:prstGeom prst="ellipse">
            <a:avLst/>
          </a:prstGeom>
          <a:solidFill>
            <a:srgbClr val="C73E65"/>
          </a:solidFill>
          <a:ln w="12700">
            <a:noFill/>
            <a:miter/>
          </a:ln>
        </p:spPr>
        <p:txBody>
          <a:bodyPr lIns="36576" tIns="36576" rIns="36576" bIns="36576" anchor="ctr"/>
          <a:lstStyle/>
          <a:p>
            <a:endParaRPr sz="1465"/>
          </a:p>
        </p:txBody>
      </p:sp>
      <p:pic>
        <p:nvPicPr>
          <p:cNvPr id="56" name="Picture 5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64" name="Google Shape;950;p165"/>
          <p:cNvSpPr txBox="1"/>
          <p:nvPr userDrawn="1"/>
        </p:nvSpPr>
        <p:spPr>
          <a:xfrm>
            <a:off x="350759"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sz="1465">
                <a:solidFill>
                  <a:schemeClr val="tx2"/>
                </a:solidFill>
              </a:rPr>
              <a:t>RGB</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209, 100, 83</a:t>
            </a:r>
            <a:endParaRPr sz="1465">
              <a:solidFill>
                <a:schemeClr val="tx2"/>
              </a:solidFill>
            </a:endParaRPr>
          </a:p>
          <a:p>
            <a:pPr defTabSz="320675">
              <a:lnSpc>
                <a:spcPct val="120000"/>
              </a:lnSpc>
              <a:defRPr sz="1800" b="1" baseline="3000">
                <a:solidFill>
                  <a:srgbClr val="1F1B62"/>
                </a:solidFill>
              </a:defRPr>
            </a:pPr>
            <a:endParaRPr sz="1465">
              <a:solidFill>
                <a:schemeClr val="tx2"/>
              </a:solidFill>
            </a:endParaRPr>
          </a:p>
          <a:p>
            <a:pPr defTabSz="320675">
              <a:lnSpc>
                <a:spcPct val="120000"/>
              </a:lnSpc>
              <a:defRPr sz="1800" b="1" baseline="3000">
                <a:solidFill>
                  <a:srgbClr val="1F1B62"/>
                </a:solidFill>
              </a:defRPr>
            </a:pPr>
            <a:r>
              <a:rPr sz="1465">
                <a:solidFill>
                  <a:schemeClr val="tx2"/>
                </a:solidFill>
              </a:rPr>
              <a:t>HEX</a:t>
            </a:r>
            <a:endParaRPr sz="1465">
              <a:solidFill>
                <a:schemeClr val="tx2"/>
              </a:solidFill>
            </a:endParaRPr>
          </a:p>
          <a:p>
            <a:pPr defTabSz="320675">
              <a:lnSpc>
                <a:spcPct val="120000"/>
              </a:lnSpc>
              <a:defRPr sz="1800" b="1" baseline="3000">
                <a:solidFill>
                  <a:srgbClr val="1F1B62"/>
                </a:solidFill>
              </a:defRPr>
            </a:pPr>
            <a:r>
              <a:rPr lang="en-US" sz="1465">
                <a:solidFill>
                  <a:schemeClr val="tx2"/>
                </a:solidFill>
              </a:rPr>
              <a:t>#D16453</a:t>
            </a:r>
            <a:endParaRPr sz="1465">
              <a:solidFill>
                <a:schemeClr val="tx2"/>
              </a:solidFill>
            </a:endParaRPr>
          </a:p>
        </p:txBody>
      </p:sp>
      <p:sp>
        <p:nvSpPr>
          <p:cNvPr id="72" name="Circle"/>
          <p:cNvSpPr/>
          <p:nvPr userDrawn="1"/>
        </p:nvSpPr>
        <p:spPr>
          <a:xfrm>
            <a:off x="350759" y="4213536"/>
            <a:ext cx="487680" cy="487680"/>
          </a:xfrm>
          <a:prstGeom prst="ellipse">
            <a:avLst/>
          </a:prstGeom>
          <a:solidFill>
            <a:srgbClr val="D16453"/>
          </a:solidFill>
          <a:ln w="12700">
            <a:noFill/>
            <a:miter/>
          </a:ln>
        </p:spPr>
        <p:txBody>
          <a:bodyPr lIns="36576" tIns="36576" rIns="36576" bIns="36576" anchor="ctr"/>
          <a:lstStyle/>
          <a:p>
            <a:endParaRPr sz="1465"/>
          </a:p>
        </p:txBody>
      </p:sp>
      <p:sp>
        <p:nvSpPr>
          <p:cNvPr id="73" name="Google Shape;950;p165"/>
          <p:cNvSpPr txBox="1"/>
          <p:nvPr userDrawn="1"/>
        </p:nvSpPr>
        <p:spPr>
          <a:xfrm>
            <a:off x="1873017"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217, 130, 53</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#D98235</a:t>
            </a:r>
            <a:endParaRPr lang="en-US" sz="1465">
              <a:solidFill>
                <a:schemeClr val="tx2"/>
              </a:solidFill>
            </a:endParaRPr>
          </a:p>
        </p:txBody>
      </p:sp>
      <p:sp>
        <p:nvSpPr>
          <p:cNvPr id="75" name="Circle"/>
          <p:cNvSpPr/>
          <p:nvPr userDrawn="1"/>
        </p:nvSpPr>
        <p:spPr>
          <a:xfrm>
            <a:off x="1873017" y="4213536"/>
            <a:ext cx="487680" cy="487680"/>
          </a:xfrm>
          <a:prstGeom prst="ellipse">
            <a:avLst/>
          </a:prstGeom>
          <a:solidFill>
            <a:srgbClr val="D98235"/>
          </a:solidFill>
          <a:ln w="12700">
            <a:noFill/>
            <a:miter/>
          </a:ln>
        </p:spPr>
        <p:txBody>
          <a:bodyPr lIns="36576" tIns="36576" rIns="36576" bIns="36576" anchor="ctr"/>
          <a:lstStyle/>
          <a:p>
            <a:endParaRPr sz="1465"/>
          </a:p>
        </p:txBody>
      </p:sp>
      <p:sp>
        <p:nvSpPr>
          <p:cNvPr id="76" name="Google Shape;950;p165"/>
          <p:cNvSpPr txBox="1"/>
          <p:nvPr userDrawn="1"/>
        </p:nvSpPr>
        <p:spPr>
          <a:xfrm>
            <a:off x="3395276"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236, 189, 52</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#ECBD34</a:t>
            </a:r>
            <a:endParaRPr lang="en-US" sz="1465">
              <a:solidFill>
                <a:schemeClr val="tx2"/>
              </a:solidFill>
            </a:endParaRPr>
          </a:p>
        </p:txBody>
      </p:sp>
      <p:sp>
        <p:nvSpPr>
          <p:cNvPr id="78" name="Circle"/>
          <p:cNvSpPr/>
          <p:nvPr userDrawn="1"/>
        </p:nvSpPr>
        <p:spPr>
          <a:xfrm>
            <a:off x="3395276" y="4213536"/>
            <a:ext cx="487680" cy="487680"/>
          </a:xfrm>
          <a:prstGeom prst="ellipse">
            <a:avLst/>
          </a:prstGeom>
          <a:solidFill>
            <a:srgbClr val="ECBD34"/>
          </a:solidFill>
          <a:ln w="12700">
            <a:noFill/>
            <a:miter/>
          </a:ln>
        </p:spPr>
        <p:txBody>
          <a:bodyPr lIns="36576" tIns="36576" rIns="36576" bIns="36576" anchor="ctr"/>
          <a:lstStyle/>
          <a:p>
            <a:endParaRPr sz="1465"/>
          </a:p>
        </p:txBody>
      </p:sp>
      <p:sp>
        <p:nvSpPr>
          <p:cNvPr id="79" name="Google Shape;950;p165"/>
          <p:cNvSpPr txBox="1"/>
          <p:nvPr userDrawn="1"/>
        </p:nvSpPr>
        <p:spPr>
          <a:xfrm>
            <a:off x="4917535" y="4742977"/>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190, 204, 69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#BECC45</a:t>
            </a:r>
            <a:endParaRPr lang="en-US" sz="1465">
              <a:solidFill>
                <a:schemeClr val="tx2"/>
              </a:solidFill>
            </a:endParaRPr>
          </a:p>
        </p:txBody>
      </p:sp>
      <p:sp>
        <p:nvSpPr>
          <p:cNvPr id="81" name="Circle"/>
          <p:cNvSpPr/>
          <p:nvPr userDrawn="1"/>
        </p:nvSpPr>
        <p:spPr>
          <a:xfrm>
            <a:off x="4917535" y="4213536"/>
            <a:ext cx="487680" cy="487680"/>
          </a:xfrm>
          <a:prstGeom prst="ellipse">
            <a:avLst/>
          </a:prstGeom>
          <a:solidFill>
            <a:srgbClr val="BECC45"/>
          </a:solidFill>
          <a:ln w="12700">
            <a:noFill/>
            <a:miter/>
          </a:ln>
        </p:spPr>
        <p:txBody>
          <a:bodyPr lIns="36576" tIns="36576" rIns="36576" bIns="36576" anchor="ctr"/>
          <a:lstStyle/>
          <a:p>
            <a:endParaRPr sz="1465"/>
          </a:p>
        </p:txBody>
      </p:sp>
      <p:sp>
        <p:nvSpPr>
          <p:cNvPr id="82" name="Google Shape;950;p165"/>
          <p:cNvSpPr txBox="1"/>
          <p:nvPr userDrawn="1"/>
        </p:nvSpPr>
        <p:spPr>
          <a:xfrm>
            <a:off x="6439793"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147, 191, 89</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#93BF59</a:t>
            </a:r>
            <a:endParaRPr lang="en-US" sz="1465">
              <a:solidFill>
                <a:schemeClr val="tx2"/>
              </a:solidFill>
            </a:endParaRPr>
          </a:p>
        </p:txBody>
      </p:sp>
      <p:sp>
        <p:nvSpPr>
          <p:cNvPr id="84" name="Circle"/>
          <p:cNvSpPr/>
          <p:nvPr userDrawn="1"/>
        </p:nvSpPr>
        <p:spPr>
          <a:xfrm>
            <a:off x="6439793" y="4241861"/>
            <a:ext cx="487680" cy="487680"/>
          </a:xfrm>
          <a:prstGeom prst="ellipse">
            <a:avLst/>
          </a:prstGeom>
          <a:solidFill>
            <a:srgbClr val="93BF59"/>
          </a:solidFill>
          <a:ln w="12700">
            <a:noFill/>
            <a:miter/>
          </a:ln>
        </p:spPr>
        <p:txBody>
          <a:bodyPr lIns="36576" tIns="36576" rIns="36576" bIns="36576" anchor="ctr"/>
          <a:lstStyle/>
          <a:p>
            <a:endParaRPr sz="1465"/>
          </a:p>
        </p:txBody>
      </p:sp>
      <p:sp>
        <p:nvSpPr>
          <p:cNvPr id="85" name="Google Shape;950;p165"/>
          <p:cNvSpPr txBox="1"/>
          <p:nvPr userDrawn="1"/>
        </p:nvSpPr>
        <p:spPr>
          <a:xfrm>
            <a:off x="7962052"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br>
              <a:rPr lang="en-US" sz="1465">
                <a:solidFill>
                  <a:schemeClr val="tx2"/>
                </a:solidFill>
              </a:rPr>
            </a:br>
            <a:r>
              <a:rPr lang="en-US" sz="1465">
                <a:solidFill>
                  <a:schemeClr val="tx2"/>
                </a:solidFill>
              </a:rPr>
              <a:t>69, 175, 124</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#45AF7C</a:t>
            </a:r>
            <a:endParaRPr lang="en-US" sz="1465">
              <a:solidFill>
                <a:schemeClr val="tx2"/>
              </a:solidFill>
            </a:endParaRPr>
          </a:p>
        </p:txBody>
      </p:sp>
      <p:sp>
        <p:nvSpPr>
          <p:cNvPr id="87" name="Circle"/>
          <p:cNvSpPr/>
          <p:nvPr userDrawn="1"/>
        </p:nvSpPr>
        <p:spPr>
          <a:xfrm>
            <a:off x="7962052" y="4241861"/>
            <a:ext cx="487680" cy="487680"/>
          </a:xfrm>
          <a:prstGeom prst="ellipse">
            <a:avLst/>
          </a:prstGeom>
          <a:solidFill>
            <a:srgbClr val="45AF7C"/>
          </a:solidFill>
          <a:ln w="12700">
            <a:noFill/>
            <a:miter/>
          </a:ln>
        </p:spPr>
        <p:txBody>
          <a:bodyPr lIns="36576" tIns="36576" rIns="36576" bIns="36576" anchor="ctr"/>
          <a:lstStyle/>
          <a:p>
            <a:endParaRPr sz="1465"/>
          </a:p>
        </p:txBody>
      </p:sp>
      <p:sp>
        <p:nvSpPr>
          <p:cNvPr id="88" name="Google Shape;950;p165"/>
          <p:cNvSpPr txBox="1"/>
          <p:nvPr userDrawn="1"/>
        </p:nvSpPr>
        <p:spPr>
          <a:xfrm>
            <a:off x="9484311"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41, 163, 128</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 </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#29A380</a:t>
            </a:r>
            <a:endParaRPr lang="en-US" sz="1465">
              <a:solidFill>
                <a:schemeClr val="tx2"/>
              </a:solidFill>
            </a:endParaRPr>
          </a:p>
        </p:txBody>
      </p:sp>
      <p:sp>
        <p:nvSpPr>
          <p:cNvPr id="90" name="Circle"/>
          <p:cNvSpPr/>
          <p:nvPr userDrawn="1"/>
        </p:nvSpPr>
        <p:spPr>
          <a:xfrm>
            <a:off x="9484311" y="4241861"/>
            <a:ext cx="487680" cy="487680"/>
          </a:xfrm>
          <a:prstGeom prst="ellipse">
            <a:avLst/>
          </a:prstGeom>
          <a:solidFill>
            <a:srgbClr val="29A380"/>
          </a:solidFill>
          <a:ln w="12700">
            <a:noFill/>
            <a:miter/>
          </a:ln>
        </p:spPr>
        <p:txBody>
          <a:bodyPr lIns="36576" tIns="36576" rIns="36576" bIns="36576" anchor="ctr"/>
          <a:lstStyle/>
          <a:p>
            <a:endParaRPr sz="1465"/>
          </a:p>
        </p:txBody>
      </p:sp>
      <p:sp>
        <p:nvSpPr>
          <p:cNvPr id="91" name="Google Shape;950;p165"/>
          <p:cNvSpPr txBox="1"/>
          <p:nvPr userDrawn="1"/>
        </p:nvSpPr>
        <p:spPr>
          <a:xfrm>
            <a:off x="11006567" y="4771303"/>
            <a:ext cx="853440" cy="1705784"/>
          </a:xfrm>
          <a:prstGeom prst="rect">
            <a:avLst/>
          </a:prstGeom>
          <a:ln w="12700">
            <a:miter lim="400000"/>
          </a:ln>
        </p:spPr>
        <p:txBody>
          <a:bodyPr lIns="36560" tIns="36560" rIns="36560" bIns="36560"/>
          <a:lstStyle/>
          <a:p>
            <a:pPr defTabSz="320675">
              <a:lnSpc>
                <a:spcPct val="120000"/>
              </a:lnSpc>
              <a:defRPr sz="1800" b="1" baseline="3000">
                <a:solidFill>
                  <a:srgbClr val="1F1B62"/>
                </a:solidFill>
              </a:defRPr>
            </a:pPr>
            <a:r>
              <a:rPr lang="en-US" sz="1465">
                <a:solidFill>
                  <a:schemeClr val="tx2"/>
                </a:solidFill>
              </a:rPr>
              <a:t>RGB</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0, 180, 157</a:t>
            </a:r>
            <a:endParaRPr lang="en-US" sz="1465">
              <a:solidFill>
                <a:schemeClr val="tx2"/>
              </a:solidFill>
            </a:endParaRPr>
          </a:p>
          <a:p>
            <a:pPr defTabSz="320675">
              <a:lnSpc>
                <a:spcPct val="120000"/>
              </a:lnSpc>
              <a:defRPr sz="1800" b="1" baseline="3000">
                <a:solidFill>
                  <a:srgbClr val="1F1B62"/>
                </a:solidFill>
              </a:defRPr>
            </a:pP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HEX</a:t>
            </a:r>
            <a:endParaRPr lang="en-US" sz="1465">
              <a:solidFill>
                <a:schemeClr val="tx2"/>
              </a:solidFill>
            </a:endParaRPr>
          </a:p>
          <a:p>
            <a:pPr defTabSz="320675">
              <a:lnSpc>
                <a:spcPct val="120000"/>
              </a:lnSpc>
              <a:defRPr sz="1800" b="1" baseline="3000">
                <a:solidFill>
                  <a:srgbClr val="1F1B62"/>
                </a:solidFill>
              </a:defRPr>
            </a:pPr>
            <a:r>
              <a:rPr lang="en-US" sz="1465">
                <a:solidFill>
                  <a:schemeClr val="tx2"/>
                </a:solidFill>
              </a:rPr>
              <a:t>#00B49D</a:t>
            </a:r>
            <a:endParaRPr lang="en-US" sz="1465">
              <a:solidFill>
                <a:schemeClr val="tx2"/>
              </a:solidFill>
            </a:endParaRPr>
          </a:p>
        </p:txBody>
      </p:sp>
      <p:sp>
        <p:nvSpPr>
          <p:cNvPr id="93" name="Circle"/>
          <p:cNvSpPr/>
          <p:nvPr userDrawn="1"/>
        </p:nvSpPr>
        <p:spPr>
          <a:xfrm>
            <a:off x="11006567" y="4241861"/>
            <a:ext cx="487680" cy="487680"/>
          </a:xfrm>
          <a:prstGeom prst="ellipse">
            <a:avLst/>
          </a:prstGeom>
          <a:solidFill>
            <a:srgbClr val="00B49D"/>
          </a:solidFill>
          <a:ln w="12700">
            <a:noFill/>
            <a:miter/>
          </a:ln>
        </p:spPr>
        <p:txBody>
          <a:bodyPr lIns="36576" tIns="36576" rIns="36576" bIns="36576" anchor="ctr"/>
          <a:lstStyle/>
          <a:p>
            <a:endParaRPr sz="1465"/>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2_Divider">
    <p:spTree>
      <p:nvGrpSpPr>
        <p:cNvPr id="1" name=""/>
        <p:cNvGrpSpPr/>
        <p:nvPr/>
      </p:nvGrpSpPr>
      <p:grpSpPr>
        <a:xfrm>
          <a:off x="0" y="0"/>
          <a:ext cx="0" cy="0"/>
          <a:chOff x="0" y="0"/>
          <a:chExt cx="0" cy="0"/>
        </a:xfrm>
      </p:grpSpPr>
      <p:grpSp>
        <p:nvGrpSpPr>
          <p:cNvPr id="14" name="Group 13"/>
          <p:cNvGrpSpPr/>
          <p:nvPr userDrawn="1"/>
        </p:nvGrpSpPr>
        <p:grpSpPr>
          <a:xfrm>
            <a:off x="74856" y="6562149"/>
            <a:ext cx="647061" cy="121659"/>
            <a:chOff x="6014087" y="4646472"/>
            <a:chExt cx="503788" cy="94721"/>
          </a:xfrm>
        </p:grpSpPr>
        <p:sp>
          <p:nvSpPr>
            <p:cNvPr id="15" name="Oval 1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228600" hangingPunct="1">
                <a:lnSpc>
                  <a:spcPct val="100000"/>
                </a:lnSpc>
                <a:defRPr/>
              </a:pPr>
              <a:r>
                <a:rPr lang="en-US" sz="900" b="0" kern="1200" spc="0">
                  <a:solidFill>
                    <a:srgbClr val="000000"/>
                  </a:solidFill>
                  <a:latin typeface="Helvetica" pitchFamily="2" charset="0"/>
                </a:rPr>
                <a:t> </a:t>
              </a:r>
              <a:endParaRPr lang="en-US" sz="900" b="0" kern="1200" spc="0">
                <a:solidFill>
                  <a:srgbClr val="000000"/>
                </a:solidFill>
                <a:latin typeface="Helvetica" pitchFamily="2" charset="0"/>
              </a:endParaRPr>
            </a:p>
          </p:txBody>
        </p:sp>
        <p:sp>
          <p:nvSpPr>
            <p:cNvPr id="16" name="Oval 1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7" name="Oval 1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8" name="Oval 1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sp>
          <p:nvSpPr>
            <p:cNvPr id="19" name="Oval 1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defTabSz="228600" hangingPunct="1">
                <a:lnSpc>
                  <a:spcPct val="100000"/>
                </a:lnSpc>
                <a:defRPr/>
              </a:pPr>
              <a:endParaRPr lang="en-US" sz="900" b="0" kern="1200" spc="0">
                <a:solidFill>
                  <a:srgbClr val="000000"/>
                </a:solidFill>
                <a:latin typeface="Helvetica" pitchFamily="2" charset="0"/>
              </a:endParaRPr>
            </a:p>
          </p:txBody>
        </p:sp>
      </p:grpSp>
      <p:sp>
        <p:nvSpPr>
          <p:cNvPr id="20" name="Shape 568" descr="Footer Placeholder 4"/>
          <p:cNvSpPr/>
          <p:nvPr userDrawn="1"/>
        </p:nvSpPr>
        <p:spPr>
          <a:xfrm>
            <a:off x="10597387" y="6574825"/>
            <a:ext cx="110832" cy="138499"/>
          </a:xfrm>
          <a:prstGeom prst="rect">
            <a:avLst/>
          </a:prstGeom>
          <a:ln w="12700">
            <a:miter lim="400000"/>
          </a:ln>
        </p:spPr>
        <p:txBody>
          <a:bodyPr lIns="0" tIns="0" rIns="0" bIns="0" anchor="ctr">
            <a:spAutoFit/>
          </a:bodyPr>
          <a:lstStyle>
            <a:lvl1pPr defTabSz="1219200">
              <a:lnSpc>
                <a:spcPct val="100000"/>
              </a:lnSpc>
              <a:defRPr sz="1800" b="0" spc="0">
                <a:solidFill>
                  <a:srgbClr val="646363"/>
                </a:solidFill>
                <a:latin typeface="Arial" panose="020B0604020202090204"/>
                <a:ea typeface="Arial" panose="020B0604020202090204"/>
                <a:cs typeface="Arial" panose="020B0604020202090204"/>
                <a:sym typeface="Arial" panose="020B0604020202090204"/>
              </a:defRPr>
            </a:lvl1pPr>
          </a:lstStyle>
          <a:p>
            <a:r>
              <a:rPr sz="900">
                <a:latin typeface="Arial" panose="020B0604020202090204" pitchFamily="34" charset="0"/>
                <a:cs typeface="Arial" panose="020B0604020202090204" pitchFamily="34" charset="0"/>
              </a:rPr>
              <a:t>©</a:t>
            </a:r>
            <a:endParaRPr sz="900">
              <a:latin typeface="Arial" panose="020B0604020202090204" pitchFamily="34" charset="0"/>
              <a:cs typeface="Arial" panose="020B0604020202090204" pitchFamily="34" charset="0"/>
            </a:endParaRPr>
          </a:p>
        </p:txBody>
      </p:sp>
      <p:sp>
        <p:nvSpPr>
          <p:cNvPr id="21" name="Shape 569" descr="Freeform 5"/>
          <p:cNvSpPr/>
          <p:nvPr userDrawn="1"/>
        </p:nvSpPr>
        <p:spPr>
          <a:xfrm>
            <a:off x="10734017" y="6573796"/>
            <a:ext cx="376507" cy="144909"/>
          </a:xfrm>
          <a:custGeom>
            <a:avLst/>
            <a:gdLst/>
            <a:ahLst/>
            <a:cxnLst>
              <a:cxn ang="0">
                <a:pos x="wd2" y="hd2"/>
              </a:cxn>
              <a:cxn ang="5400000">
                <a:pos x="wd2" y="hd2"/>
              </a:cxn>
              <a:cxn ang="10800000">
                <a:pos x="wd2" y="hd2"/>
              </a:cxn>
              <a:cxn ang="16200000">
                <a:pos x="wd2" y="hd2"/>
              </a:cxn>
            </a:cxnLst>
            <a:rect l="0" t="0" r="r" b="b"/>
            <a:pathLst>
              <a:path w="21585" h="21447" extrusionOk="0">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w="12700">
            <a:miter lim="400000"/>
          </a:ln>
        </p:spPr>
        <p:txBody>
          <a:bodyPr lIns="60960" tIns="60960" rIns="60960" bIns="60960"/>
          <a:lstStyle/>
          <a:p>
            <a:pPr defTabSz="609600">
              <a:lnSpc>
                <a:spcPct val="100000"/>
              </a:lnSpc>
              <a:defRPr sz="4800" b="0" spc="0">
                <a:solidFill>
                  <a:srgbClr val="000000"/>
                </a:solidFill>
                <a:latin typeface="Arial" panose="020B0604020202090204"/>
                <a:ea typeface="Arial" panose="020B0604020202090204"/>
                <a:cs typeface="Arial" panose="020B0604020202090204"/>
                <a:sym typeface="Arial" panose="020B0604020202090204"/>
              </a:defRPr>
            </a:pPr>
            <a:endParaRPr sz="2400" b="0" spc="0">
              <a:solidFill>
                <a:srgbClr val="000000"/>
              </a:solidFill>
              <a:latin typeface="Arial" panose="020B0604020202090204" pitchFamily="34" charset="0"/>
              <a:ea typeface="Arial" panose="020B0604020202090204"/>
              <a:cs typeface="Arial" panose="020B0604020202090204" pitchFamily="34" charset="0"/>
              <a:sym typeface="Arial" panose="020B0604020202090204"/>
            </a:endParaRPr>
          </a:p>
        </p:txBody>
      </p:sp>
      <p:sp>
        <p:nvSpPr>
          <p:cNvPr id="22" name="Shape 570" descr="TextBox 34"/>
          <p:cNvSpPr/>
          <p:nvPr userDrawn="1"/>
        </p:nvSpPr>
        <p:spPr>
          <a:xfrm>
            <a:off x="11083947" y="6513384"/>
            <a:ext cx="818116" cy="246221"/>
          </a:xfrm>
          <a:prstGeom prst="rect">
            <a:avLst/>
          </a:prstGeom>
          <a:ln w="12700">
            <a:miter lim="400000"/>
          </a:ln>
        </p:spPr>
        <p:txBody>
          <a:bodyPr lIns="60960" tIns="60960" rIns="60960" bIns="60960">
            <a:spAutoFit/>
          </a:bodyPr>
          <a:lstStyle>
            <a:lvl1pPr algn="ctr" defTabSz="12192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lvl1pPr>
          </a:lstStyle>
          <a:p>
            <a:r>
              <a:rPr sz="800">
                <a:latin typeface="Arial" panose="020B0604020202090204" pitchFamily="34" charset="0"/>
                <a:cs typeface="Arial" panose="020B0604020202090204" pitchFamily="34" charset="0"/>
              </a:rPr>
              <a:t>confidential</a:t>
            </a:r>
            <a:endParaRPr sz="800">
              <a:latin typeface="Arial" panose="020B0604020202090204" pitchFamily="34" charset="0"/>
              <a:cs typeface="Arial" panose="020B0604020202090204" pitchFamily="34" charset="0"/>
            </a:endParaRPr>
          </a:p>
        </p:txBody>
      </p:sp>
      <p:sp>
        <p:nvSpPr>
          <p:cNvPr id="23" name="Shape 571" descr="Shape 257"/>
          <p:cNvSpPr/>
          <p:nvPr userDrawn="1"/>
        </p:nvSpPr>
        <p:spPr>
          <a:xfrm>
            <a:off x="11868700" y="6566524"/>
            <a:ext cx="153888" cy="123111"/>
          </a:xfrm>
          <a:prstGeom prst="rect">
            <a:avLst/>
          </a:prstGeom>
          <a:ln w="12700">
            <a:miter lim="400000"/>
          </a:ln>
        </p:spPr>
        <p:txBody>
          <a:bodyPr wrap="none" lIns="0" tIns="0" rIns="0" bIns="0" anchor="ctr">
            <a:spAutoFit/>
          </a:bodyPr>
          <a:lstStyle/>
          <a:p>
            <a:pPr algn="ctr" defTabSz="609600">
              <a:lnSpc>
                <a:spcPct val="100000"/>
              </a:lnSpc>
              <a:defRPr sz="1600" b="0" spc="0">
                <a:solidFill>
                  <a:srgbClr val="646363"/>
                </a:solidFill>
                <a:latin typeface="Arial" panose="020B0604020202090204"/>
                <a:ea typeface="Arial" panose="020B0604020202090204"/>
                <a:cs typeface="Arial" panose="020B0604020202090204"/>
                <a:sym typeface="Arial" panose="020B0604020202090204"/>
              </a:defRPr>
            </a:pPr>
            <a:fld id="{86CB4B4D-7CA3-9044-876B-883B54F8677D}" type="slidenum">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fld>
            <a:r>
              <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rPr>
              <a:t>￼</a:t>
            </a:r>
            <a:endParaRPr sz="800" b="0" spc="0">
              <a:solidFill>
                <a:srgbClr val="646363"/>
              </a:solidFill>
              <a:latin typeface="Arial" panose="020B0604020202090204" pitchFamily="34" charset="0"/>
              <a:ea typeface="Arial" panose="020B0604020202090204"/>
              <a:cs typeface="Arial" panose="020B0604020202090204" pitchFamily="34" charset="0"/>
              <a:sym typeface="Arial" panose="020B0604020202090204"/>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2_Content 1 copy">
    <p:spTree>
      <p:nvGrpSpPr>
        <p:cNvPr id="1" name=""/>
        <p:cNvGrpSpPr/>
        <p:nvPr/>
      </p:nvGrpSpPr>
      <p:grpSpPr>
        <a:xfrm>
          <a:off x="0" y="0"/>
          <a:ext cx="0" cy="0"/>
          <a:chOff x="0" y="0"/>
          <a:chExt cx="0" cy="0"/>
        </a:xfrm>
      </p:grpSpPr>
      <p:sp>
        <p:nvSpPr>
          <p:cNvPr id="25" name="Title 1"/>
          <p:cNvSpPr>
            <a:spLocks noGrp="1"/>
          </p:cNvSpPr>
          <p:nvPr>
            <p:ph type="title"/>
          </p:nvPr>
        </p:nvSpPr>
        <p:spPr>
          <a:xfrm>
            <a:off x="431789" y="403841"/>
            <a:ext cx="5932059" cy="692841"/>
          </a:xfrm>
          <a:prstGeom prst="rect">
            <a:avLst/>
          </a:prstGeom>
        </p:spPr>
        <p:txBody>
          <a:bodyPr lIns="0" tIns="0" rIns="0" bIns="0" anchor="t" anchorCtr="0"/>
          <a:lstStyle>
            <a:lvl1pPr>
              <a:defRPr sz="3200" b="1">
                <a:solidFill>
                  <a:schemeClr val="accent4"/>
                </a:solidFill>
                <a:latin typeface="Arial" panose="020B0604020202090204" pitchFamily="34" charset="0"/>
                <a:cs typeface="Arial" panose="020B0604020202090204" pitchFamily="34" charset="0"/>
              </a:defRPr>
            </a:lvl1pPr>
          </a:lstStyle>
          <a:p>
            <a:r>
              <a:rPr lang="en-US" dirty="0"/>
              <a:t>Click to edit Master title style</a:t>
            </a:r>
            <a:endParaRPr lang="en-US" dirty="0"/>
          </a:p>
        </p:txBody>
      </p:sp>
      <p:sp>
        <p:nvSpPr>
          <p:cNvPr id="26" name="Content Placeholder 2"/>
          <p:cNvSpPr>
            <a:spLocks noGrp="1"/>
          </p:cNvSpPr>
          <p:nvPr>
            <p:ph sz="half" idx="1"/>
          </p:nvPr>
        </p:nvSpPr>
        <p:spPr>
          <a:xfrm>
            <a:off x="431791" y="1825627"/>
            <a:ext cx="7786335" cy="4349920"/>
          </a:xfrm>
          <a:prstGeom prst="rect">
            <a:avLst/>
          </a:prstGeom>
        </p:spPr>
        <p:txBody>
          <a:bodyPr lIns="0" tIns="0" rIns="0" bIns="0"/>
          <a:lstStyle>
            <a:lvl1pPr marL="0" indent="0">
              <a:buNone/>
              <a:defRPr sz="1600" b="0">
                <a:solidFill>
                  <a:srgbClr val="000000"/>
                </a:solidFill>
                <a:latin typeface="Arial" panose="020B0604020202090204" pitchFamily="34" charset="0"/>
                <a:cs typeface="Arial" panose="020B0604020202090204" pitchFamily="34" charset="0"/>
              </a:defRPr>
            </a:lvl1pPr>
            <a:lvl2pPr marL="457200" indent="0">
              <a:buNone/>
              <a:defRPr sz="1600" b="0">
                <a:solidFill>
                  <a:srgbClr val="000000"/>
                </a:solidFill>
                <a:latin typeface="Arial" panose="020B0604020202090204" pitchFamily="34" charset="0"/>
                <a:cs typeface="Arial" panose="020B0604020202090204" pitchFamily="34" charset="0"/>
              </a:defRPr>
            </a:lvl2pPr>
            <a:lvl3pPr marL="914400" indent="0">
              <a:buNone/>
              <a:defRPr sz="1600" b="0">
                <a:solidFill>
                  <a:srgbClr val="000000"/>
                </a:solidFill>
                <a:latin typeface="Arial" panose="020B0604020202090204" pitchFamily="34" charset="0"/>
                <a:cs typeface="Arial" panose="020B0604020202090204" pitchFamily="34" charset="0"/>
              </a:defRPr>
            </a:lvl3pPr>
            <a:lvl4pPr marL="1371600" indent="0">
              <a:buNone/>
              <a:defRPr sz="1600" b="0">
                <a:solidFill>
                  <a:srgbClr val="000000"/>
                </a:solidFill>
                <a:latin typeface="Arial" panose="020B0604020202090204" pitchFamily="34" charset="0"/>
                <a:cs typeface="Arial" panose="020B0604020202090204" pitchFamily="34" charset="0"/>
              </a:defRPr>
            </a:lvl4pPr>
            <a:lvl5pPr marL="1828800" indent="0">
              <a:buNone/>
              <a:defRPr sz="1600" b="0">
                <a:solidFill>
                  <a:srgbClr val="000000"/>
                </a:solidFill>
                <a:latin typeface="Arial" panose="020B0604020202090204" pitchFamily="34" charset="0"/>
                <a:cs typeface="Arial" panose="020B060402020209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8" name="Rectangle 37"/>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9"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0" name="TextBox 3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1"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42" name="Group 41"/>
          <p:cNvGrpSpPr/>
          <p:nvPr userDrawn="1"/>
        </p:nvGrpSpPr>
        <p:grpSpPr>
          <a:xfrm>
            <a:off x="95932" y="6638154"/>
            <a:ext cx="671717" cy="126295"/>
            <a:chOff x="6014087" y="4646472"/>
            <a:chExt cx="503788" cy="94721"/>
          </a:xfrm>
        </p:grpSpPr>
        <p:sp>
          <p:nvSpPr>
            <p:cNvPr id="43" name="Oval 42"/>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45" name="Oval 44"/>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46" name="Oval 4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47" name="Oval 46"/>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48" name="Picture 47" descr="Logo&#10;&#10;Description automatically generated"/>
          <p:cNvPicPr>
            <a:picLocks noChangeAspect="1"/>
          </p:cNvPicPr>
          <p:nvPr userDrawn="1"/>
        </p:nvPicPr>
        <p:blipFill rotWithShape="1">
          <a:blip r:embed="rId2" cstate="screen"/>
          <a:srcRect/>
          <a:stretch>
            <a:fillRect/>
          </a:stretch>
        </p:blipFill>
        <p:spPr>
          <a:xfrm>
            <a:off x="10661502" y="6640590"/>
            <a:ext cx="386247" cy="143447"/>
          </a:xfrm>
          <a:prstGeom prst="rect">
            <a:avLst/>
          </a:prstGeom>
        </p:spPr>
      </p:pic>
      <p:sp>
        <p:nvSpPr>
          <p:cNvPr id="2" name="Picture Placeholder 6"/>
          <p:cNvSpPr>
            <a:spLocks noGrp="1"/>
          </p:cNvSpPr>
          <p:nvPr>
            <p:ph type="pic" sz="quarter" idx="11" hasCustomPrompt="1"/>
          </p:nvPr>
        </p:nvSpPr>
        <p:spPr>
          <a:xfrm>
            <a:off x="8565635" y="0"/>
            <a:ext cx="3626367" cy="6453717"/>
          </a:xfrm>
          <a:custGeom>
            <a:avLst/>
            <a:gdLst>
              <a:gd name="connsiteX0" fmla="*/ 0 w 4132262"/>
              <a:gd name="connsiteY0" fmla="*/ 0 h 4840288"/>
              <a:gd name="connsiteX1" fmla="*/ 4132262 w 4132262"/>
              <a:gd name="connsiteY1" fmla="*/ 0 h 4840288"/>
              <a:gd name="connsiteX2" fmla="*/ 4132262 w 4132262"/>
              <a:gd name="connsiteY2" fmla="*/ 4840288 h 4840288"/>
              <a:gd name="connsiteX3" fmla="*/ 1820095 w 4132262"/>
              <a:gd name="connsiteY3" fmla="*/ 4840288 h 4840288"/>
              <a:gd name="connsiteX4" fmla="*/ 1818754 w 4132262"/>
              <a:gd name="connsiteY4" fmla="*/ 4827001 h 4840288"/>
              <a:gd name="connsiteX5" fmla="*/ 1351415 w 4132262"/>
              <a:gd name="connsiteY5" fmla="*/ 4446079 h 4840288"/>
              <a:gd name="connsiteX6" fmla="*/ 1350725 w 4132262"/>
              <a:gd name="connsiteY6" fmla="*/ 4446079 h 4840288"/>
              <a:gd name="connsiteX7" fmla="*/ 576493 w 4132262"/>
              <a:gd name="connsiteY7" fmla="*/ 3817857 h 4840288"/>
              <a:gd name="connsiteX8" fmla="*/ 74562 w 4132262"/>
              <a:gd name="connsiteY8" fmla="*/ 3997479 h 4840288"/>
              <a:gd name="connsiteX9" fmla="*/ 0 w 4132262"/>
              <a:gd name="connsiteY9" fmla="*/ 4069943 h 4840288"/>
              <a:gd name="connsiteX0-1" fmla="*/ 0 w 4132262"/>
              <a:gd name="connsiteY0-2" fmla="*/ 0 h 4840288"/>
              <a:gd name="connsiteX1-3" fmla="*/ 4132262 w 4132262"/>
              <a:gd name="connsiteY1-4" fmla="*/ 0 h 4840288"/>
              <a:gd name="connsiteX2-5" fmla="*/ 2697472 w 4132262"/>
              <a:gd name="connsiteY2-6" fmla="*/ 4832854 h 4840288"/>
              <a:gd name="connsiteX3-7" fmla="*/ 1820095 w 4132262"/>
              <a:gd name="connsiteY3-8" fmla="*/ 4840288 h 4840288"/>
              <a:gd name="connsiteX4-9" fmla="*/ 1818754 w 4132262"/>
              <a:gd name="connsiteY4-10" fmla="*/ 4827001 h 4840288"/>
              <a:gd name="connsiteX5-11" fmla="*/ 1351415 w 4132262"/>
              <a:gd name="connsiteY5-12" fmla="*/ 4446079 h 4840288"/>
              <a:gd name="connsiteX6-13" fmla="*/ 1350725 w 4132262"/>
              <a:gd name="connsiteY6-14" fmla="*/ 4446079 h 4840288"/>
              <a:gd name="connsiteX7-15" fmla="*/ 576493 w 4132262"/>
              <a:gd name="connsiteY7-16" fmla="*/ 3817857 h 4840288"/>
              <a:gd name="connsiteX8-17" fmla="*/ 74562 w 4132262"/>
              <a:gd name="connsiteY8-18" fmla="*/ 3997479 h 4840288"/>
              <a:gd name="connsiteX9-19" fmla="*/ 0 w 4132262"/>
              <a:gd name="connsiteY9-20" fmla="*/ 4069943 h 4840288"/>
              <a:gd name="connsiteX10" fmla="*/ 0 w 4132262"/>
              <a:gd name="connsiteY10" fmla="*/ 0 h 4840288"/>
              <a:gd name="connsiteX0-21" fmla="*/ 0 w 2734643"/>
              <a:gd name="connsiteY0-22" fmla="*/ 7434 h 4847722"/>
              <a:gd name="connsiteX1-23" fmla="*/ 2734643 w 2734643"/>
              <a:gd name="connsiteY1-24" fmla="*/ 0 h 4847722"/>
              <a:gd name="connsiteX2-25" fmla="*/ 2697472 w 2734643"/>
              <a:gd name="connsiteY2-26" fmla="*/ 4840288 h 4847722"/>
              <a:gd name="connsiteX3-27" fmla="*/ 1820095 w 2734643"/>
              <a:gd name="connsiteY3-28" fmla="*/ 4847722 h 4847722"/>
              <a:gd name="connsiteX4-29" fmla="*/ 1818754 w 2734643"/>
              <a:gd name="connsiteY4-30" fmla="*/ 4834435 h 4847722"/>
              <a:gd name="connsiteX5-31" fmla="*/ 1351415 w 2734643"/>
              <a:gd name="connsiteY5-32" fmla="*/ 4453513 h 4847722"/>
              <a:gd name="connsiteX6-33" fmla="*/ 1350725 w 2734643"/>
              <a:gd name="connsiteY6-34" fmla="*/ 4453513 h 4847722"/>
              <a:gd name="connsiteX7-35" fmla="*/ 576493 w 2734643"/>
              <a:gd name="connsiteY7-36" fmla="*/ 3825291 h 4847722"/>
              <a:gd name="connsiteX8-37" fmla="*/ 74562 w 2734643"/>
              <a:gd name="connsiteY8-38" fmla="*/ 4004913 h 4847722"/>
              <a:gd name="connsiteX9-39" fmla="*/ 0 w 2734643"/>
              <a:gd name="connsiteY9-40" fmla="*/ 4077377 h 4847722"/>
              <a:gd name="connsiteX10-41" fmla="*/ 0 w 2734643"/>
              <a:gd name="connsiteY10-42" fmla="*/ 7434 h 4847722"/>
              <a:gd name="connsiteX0-43" fmla="*/ 0 w 2719775"/>
              <a:gd name="connsiteY0-44" fmla="*/ 0 h 4840288"/>
              <a:gd name="connsiteX1-45" fmla="*/ 2719775 w 2719775"/>
              <a:gd name="connsiteY1-46" fmla="*/ 0 h 4840288"/>
              <a:gd name="connsiteX2-47" fmla="*/ 2697472 w 2719775"/>
              <a:gd name="connsiteY2-48" fmla="*/ 4832854 h 4840288"/>
              <a:gd name="connsiteX3-49" fmla="*/ 1820095 w 2719775"/>
              <a:gd name="connsiteY3-50" fmla="*/ 4840288 h 4840288"/>
              <a:gd name="connsiteX4-51" fmla="*/ 1818754 w 2719775"/>
              <a:gd name="connsiteY4-52" fmla="*/ 4827001 h 4840288"/>
              <a:gd name="connsiteX5-53" fmla="*/ 1351415 w 2719775"/>
              <a:gd name="connsiteY5-54" fmla="*/ 4446079 h 4840288"/>
              <a:gd name="connsiteX6-55" fmla="*/ 1350725 w 2719775"/>
              <a:gd name="connsiteY6-56" fmla="*/ 4446079 h 4840288"/>
              <a:gd name="connsiteX7-57" fmla="*/ 576493 w 2719775"/>
              <a:gd name="connsiteY7-58" fmla="*/ 3817857 h 4840288"/>
              <a:gd name="connsiteX8-59" fmla="*/ 74562 w 2719775"/>
              <a:gd name="connsiteY8-60" fmla="*/ 3997479 h 4840288"/>
              <a:gd name="connsiteX9-61" fmla="*/ 0 w 2719775"/>
              <a:gd name="connsiteY9-62" fmla="*/ 4069943 h 4840288"/>
              <a:gd name="connsiteX10-63" fmla="*/ 0 w 2719775"/>
              <a:gd name="connsiteY10-64" fmla="*/ 0 h 4840288"/>
              <a:gd name="connsiteX0-65" fmla="*/ 0 w 2719775"/>
              <a:gd name="connsiteY0-66" fmla="*/ 0 h 4840288"/>
              <a:gd name="connsiteX1-67" fmla="*/ 2719775 w 2719775"/>
              <a:gd name="connsiteY1-68" fmla="*/ 0 h 4840288"/>
              <a:gd name="connsiteX2-69" fmla="*/ 2712340 w 2719775"/>
              <a:gd name="connsiteY2-70" fmla="*/ 4840288 h 4840288"/>
              <a:gd name="connsiteX3-71" fmla="*/ 1820095 w 2719775"/>
              <a:gd name="connsiteY3-72" fmla="*/ 4840288 h 4840288"/>
              <a:gd name="connsiteX4-73" fmla="*/ 1818754 w 2719775"/>
              <a:gd name="connsiteY4-74" fmla="*/ 4827001 h 4840288"/>
              <a:gd name="connsiteX5-75" fmla="*/ 1351415 w 2719775"/>
              <a:gd name="connsiteY5-76" fmla="*/ 4446079 h 4840288"/>
              <a:gd name="connsiteX6-77" fmla="*/ 1350725 w 2719775"/>
              <a:gd name="connsiteY6-78" fmla="*/ 4446079 h 4840288"/>
              <a:gd name="connsiteX7-79" fmla="*/ 576493 w 2719775"/>
              <a:gd name="connsiteY7-80" fmla="*/ 3817857 h 4840288"/>
              <a:gd name="connsiteX8-81" fmla="*/ 74562 w 2719775"/>
              <a:gd name="connsiteY8-82" fmla="*/ 3997479 h 4840288"/>
              <a:gd name="connsiteX9-83" fmla="*/ 0 w 2719775"/>
              <a:gd name="connsiteY9-84" fmla="*/ 4069943 h 4840288"/>
              <a:gd name="connsiteX10-85" fmla="*/ 0 w 2719775"/>
              <a:gd name="connsiteY10-86" fmla="*/ 0 h 48402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2719775" h="4840288">
                <a:moveTo>
                  <a:pt x="0" y="0"/>
                </a:moveTo>
                <a:lnTo>
                  <a:pt x="2719775" y="0"/>
                </a:lnTo>
                <a:cubicBezTo>
                  <a:pt x="2717297" y="1613429"/>
                  <a:pt x="2714818" y="3226859"/>
                  <a:pt x="2712340" y="4840288"/>
                </a:cubicBezTo>
                <a:lnTo>
                  <a:pt x="1820095" y="4840288"/>
                </a:lnTo>
                <a:lnTo>
                  <a:pt x="1818754" y="4827001"/>
                </a:lnTo>
                <a:cubicBezTo>
                  <a:pt x="1774257" y="4609666"/>
                  <a:pt x="1581864" y="4446079"/>
                  <a:pt x="1351415" y="4446079"/>
                </a:cubicBezTo>
                <a:lnTo>
                  <a:pt x="1350725" y="4446079"/>
                </a:lnTo>
                <a:cubicBezTo>
                  <a:pt x="1275476" y="4087441"/>
                  <a:pt x="957568" y="3817857"/>
                  <a:pt x="576493" y="3817857"/>
                </a:cubicBezTo>
                <a:cubicBezTo>
                  <a:pt x="385955" y="3817857"/>
                  <a:pt x="211123" y="3885253"/>
                  <a:pt x="74562" y="3997479"/>
                </a:cubicBezTo>
                <a:lnTo>
                  <a:pt x="0" y="4069943"/>
                </a:lnTo>
                <a:lnTo>
                  <a:pt x="0" y="0"/>
                </a:lnTo>
                <a:close/>
              </a:path>
            </a:pathLst>
          </a:custGeom>
          <a:solidFill>
            <a:schemeClr val="bg1">
              <a:lumMod val="95000"/>
            </a:schemeClr>
          </a:solidFill>
        </p:spPr>
        <p:txBody>
          <a:bodyPr wrap="square" anchor="ctr">
            <a:noAutofit/>
          </a:bodyPr>
          <a:lstStyle>
            <a:lvl1pPr marL="0" indent="0" algn="ctr">
              <a:buNone/>
              <a:defRPr>
                <a:solidFill>
                  <a:srgbClr val="000000"/>
                </a:solidFill>
                <a:latin typeface="Arial" panose="020B0604020202090204" pitchFamily="34" charset="0"/>
                <a:cs typeface="Arial" panose="020B0604020202090204" pitchFamily="34" charset="0"/>
              </a:defRPr>
            </a:lvl1pPr>
          </a:lstStyle>
          <a:p>
            <a:r>
              <a:rPr lang="en-US" dirty="0"/>
              <a:t>Click here to add </a:t>
            </a:r>
            <a:br>
              <a:rPr lang="en-US" dirty="0"/>
            </a:br>
            <a:r>
              <a:rPr lang="en-US" dirty="0"/>
              <a:t>an image</a:t>
            </a:r>
            <a:endParaRPr lang="en-US" dirty="0"/>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_WithLogo_Black">
    <p:spTree>
      <p:nvGrpSpPr>
        <p:cNvPr id="1" name=""/>
        <p:cNvGrpSpPr/>
        <p:nvPr/>
      </p:nvGrpSpPr>
      <p:grpSpPr>
        <a:xfrm>
          <a:off x="0" y="0"/>
          <a:ext cx="0" cy="0"/>
          <a:chOff x="0" y="0"/>
          <a:chExt cx="0" cy="0"/>
        </a:xfrm>
      </p:grpSpPr>
      <p:sp>
        <p:nvSpPr>
          <p:cNvPr id="5"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14"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65760"/>
            <a:ext cx="10842022" cy="685800"/>
          </a:xfrm>
        </p:spPr>
        <p:txBody>
          <a:bodyPr>
            <a:noAutofit/>
          </a:bodyPr>
          <a:lstStyle>
            <a:lvl1pPr>
              <a:defRPr sz="4000"/>
            </a:lvl1pPr>
          </a:lstStyle>
          <a:p>
            <a:r>
              <a:rPr lang="en-US"/>
              <a:t>Click to add title</a:t>
            </a:r>
            <a:endParaRPr lang="en-US"/>
          </a:p>
        </p:txBody>
      </p:sp>
      <p:sp>
        <p:nvSpPr>
          <p:cNvPr id="3"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6"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_withSubhead">
    <p:spTree>
      <p:nvGrpSpPr>
        <p:cNvPr id="1" name=""/>
        <p:cNvGrpSpPr/>
        <p:nvPr/>
      </p:nvGrpSpPr>
      <p:grpSpPr>
        <a:xfrm>
          <a:off x="0" y="0"/>
          <a:ext cx="0" cy="0"/>
          <a:chOff x="0" y="0"/>
          <a:chExt cx="0" cy="0"/>
        </a:xfrm>
      </p:grpSpPr>
      <p:sp>
        <p:nvSpPr>
          <p:cNvPr id="49" name="Title 1"/>
          <p:cNvSpPr>
            <a:spLocks noGrp="1"/>
          </p:cNvSpPr>
          <p:nvPr>
            <p:ph type="title" hasCustomPrompt="1"/>
          </p:nvPr>
        </p:nvSpPr>
        <p:spPr>
          <a:xfrm>
            <a:off x="674741" y="365760"/>
            <a:ext cx="10842021" cy="685800"/>
          </a:xfrm>
          <a:prstGeom prst="rect">
            <a:avLst/>
          </a:prstGeom>
        </p:spPr>
        <p:txBody>
          <a:bodyPr>
            <a:noAutofit/>
          </a:bodyPr>
          <a:lstStyle>
            <a:lvl1pPr algn="l" defTabSz="914400" rtl="0" eaLnBrk="1" latinLnBrk="0" hangingPunct="1">
              <a:lnSpc>
                <a:spcPct val="90000"/>
              </a:lnSpc>
              <a:spcBef>
                <a:spcPct val="0"/>
              </a:spcBef>
              <a:buNone/>
              <a:defRPr lang="en-US" sz="4000" b="1" kern="1200" dirty="0">
                <a:solidFill>
                  <a:schemeClr val="tx1"/>
                </a:solidFill>
                <a:latin typeface="Tenorite" pitchFamily="2" charset="0"/>
                <a:ea typeface="+mj-ea"/>
                <a:cs typeface="+mj-cs"/>
              </a:defRPr>
            </a:lvl1pPr>
          </a:lstStyle>
          <a:p>
            <a:r>
              <a:rPr lang="en-US"/>
              <a:t>Click to add title</a:t>
            </a:r>
            <a:endParaRPr lang="en-US"/>
          </a:p>
        </p:txBody>
      </p:sp>
      <p:sp>
        <p:nvSpPr>
          <p:cNvPr id="2" name="Text Placeholder 2"/>
          <p:cNvSpPr>
            <a:spLocks noGrp="1"/>
          </p:cNvSpPr>
          <p:nvPr>
            <p:ph type="body" idx="28" hasCustomPrompt="1"/>
          </p:nvPr>
        </p:nvSpPr>
        <p:spPr>
          <a:xfrm>
            <a:off x="674741" y="1188720"/>
            <a:ext cx="10842022" cy="365760"/>
          </a:xfrm>
          <a:prstGeom prst="rect">
            <a:avLst/>
          </a:prstGeom>
        </p:spPr>
        <p:txBody>
          <a:bodyPr>
            <a:noAutofit/>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endParaRPr lang="en-US"/>
          </a:p>
        </p:txBody>
      </p:sp>
      <p:sp>
        <p:nvSpPr>
          <p:cNvPr id="3"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6"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_and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65125"/>
            <a:ext cx="10842022" cy="685800"/>
          </a:xfrm>
        </p:spPr>
        <p:txBody>
          <a:bodyPr>
            <a:noAutofit/>
          </a:bodyPr>
          <a:lstStyle>
            <a:lvl1pPr algn="l" defTabSz="914400" rtl="0" eaLnBrk="1" latinLnBrk="0" hangingPunct="1">
              <a:lnSpc>
                <a:spcPct val="90000"/>
              </a:lnSpc>
              <a:spcBef>
                <a:spcPct val="0"/>
              </a:spcBef>
              <a:buNone/>
              <a:defRPr lang="en-US" sz="4000" b="1" kern="1200" dirty="0">
                <a:solidFill>
                  <a:schemeClr val="tx1"/>
                </a:solidFill>
                <a:latin typeface="Tenorite" pitchFamily="2" charset="0"/>
                <a:ea typeface="+mj-ea"/>
                <a:cs typeface="+mj-cs"/>
              </a:defRPr>
            </a:lvl1pPr>
          </a:lstStyle>
          <a:p>
            <a:r>
              <a:rPr lang="en-US"/>
              <a:t>Click to add title</a:t>
            </a:r>
            <a:endParaRPr lang="en-US"/>
          </a:p>
        </p:txBody>
      </p:sp>
      <p:sp>
        <p:nvSpPr>
          <p:cNvPr id="3" name="Content Placeholder 2"/>
          <p:cNvSpPr>
            <a:spLocks noGrp="1"/>
          </p:cNvSpPr>
          <p:nvPr>
            <p:ph idx="1" hasCustomPrompt="1"/>
          </p:nvPr>
        </p:nvSpPr>
        <p:spPr>
          <a:xfrm>
            <a:off x="674741" y="1342103"/>
            <a:ext cx="10842022" cy="4834860"/>
          </a:xfrm>
        </p:spPr>
        <p:txBody>
          <a:bodyPr>
            <a:noAutofit/>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7"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_Conten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74741" y="365760"/>
            <a:ext cx="10680647" cy="685800"/>
          </a:xfrm>
        </p:spPr>
        <p:txBody>
          <a:bodyPr>
            <a:noAutofit/>
          </a:bodyPr>
          <a:lstStyle>
            <a:lvl1pPr>
              <a:defRPr sz="4000"/>
            </a:lvl1pPr>
          </a:lstStyle>
          <a:p>
            <a:r>
              <a:rPr lang="en-US"/>
              <a:t>Click to add title</a:t>
            </a:r>
            <a:endParaRPr lang="en-US"/>
          </a:p>
        </p:txBody>
      </p:sp>
      <p:sp>
        <p:nvSpPr>
          <p:cNvPr id="16" name="Content Placeholder 3"/>
          <p:cNvSpPr>
            <a:spLocks noGrp="1"/>
          </p:cNvSpPr>
          <p:nvPr>
            <p:ph sz="half" idx="10" hasCustomPrompt="1"/>
          </p:nvPr>
        </p:nvSpPr>
        <p:spPr>
          <a:xfrm>
            <a:off x="674740" y="1356852"/>
            <a:ext cx="5256000" cy="4832811"/>
          </a:xfrm>
        </p:spPr>
        <p:txBody>
          <a:bodyPr>
            <a:noAutofit/>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8" name="Content Placeholder 5"/>
          <p:cNvSpPr>
            <a:spLocks noGrp="1"/>
          </p:cNvSpPr>
          <p:nvPr>
            <p:ph sz="quarter" idx="11" hasCustomPrompt="1"/>
          </p:nvPr>
        </p:nvSpPr>
        <p:spPr>
          <a:xfrm>
            <a:off x="6099388" y="1356852"/>
            <a:ext cx="5256000" cy="4832811"/>
          </a:xfrm>
        </p:spPr>
        <p:txBody>
          <a:bodyPr>
            <a:noAutofit/>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5"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_BigandBold">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76656" y="365760"/>
            <a:ext cx="10842021" cy="685800"/>
          </a:xfrm>
          <a:prstGeom prst="rect">
            <a:avLst/>
          </a:prstGeom>
        </p:spPr>
        <p:txBody>
          <a:bodyPr>
            <a:noAutofit/>
          </a:bodyPr>
          <a:lstStyle>
            <a:lvl1pPr algn="l" defTabSz="914400" rtl="0" eaLnBrk="1" latinLnBrk="0" hangingPunct="1">
              <a:lnSpc>
                <a:spcPct val="90000"/>
              </a:lnSpc>
              <a:spcBef>
                <a:spcPct val="0"/>
              </a:spcBef>
              <a:buNone/>
              <a:defRPr lang="en-US" sz="4000" b="1" kern="1200" dirty="0">
                <a:solidFill>
                  <a:schemeClr val="tx1"/>
                </a:solidFill>
                <a:latin typeface="Tenorite" pitchFamily="2" charset="0"/>
                <a:ea typeface="+mj-ea"/>
                <a:cs typeface="+mj-cs"/>
              </a:defRPr>
            </a:lvl1pPr>
          </a:lstStyle>
          <a:p>
            <a:r>
              <a:rPr lang="en-US"/>
              <a:t>Click to add title</a:t>
            </a:r>
            <a:endParaRPr lang="en-US"/>
          </a:p>
        </p:txBody>
      </p:sp>
      <p:sp>
        <p:nvSpPr>
          <p:cNvPr id="12" name="Text Placeholder 2"/>
          <p:cNvSpPr>
            <a:spLocks noGrp="1"/>
          </p:cNvSpPr>
          <p:nvPr>
            <p:ph type="body" idx="33" hasCustomPrompt="1"/>
          </p:nvPr>
        </p:nvSpPr>
        <p:spPr>
          <a:xfrm>
            <a:off x="6360540" y="1554279"/>
            <a:ext cx="5156222" cy="335253"/>
          </a:xfrm>
          <a:prstGeom prst="rect">
            <a:avLst/>
          </a:prstGeom>
        </p:spPr>
        <p:txBody>
          <a:bodyPr>
            <a:no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14" name="Text Placeholder 2"/>
          <p:cNvSpPr>
            <a:spLocks noGrp="1"/>
          </p:cNvSpPr>
          <p:nvPr>
            <p:ph type="body" idx="29" hasCustomPrompt="1"/>
          </p:nvPr>
        </p:nvSpPr>
        <p:spPr>
          <a:xfrm>
            <a:off x="674741" y="4307689"/>
            <a:ext cx="5156223" cy="1407078"/>
          </a:xfrm>
          <a:prstGeom prst="rect">
            <a:avLst/>
          </a:prstGeom>
        </p:spPr>
        <p:txBody>
          <a:bodyPr>
            <a:noAutofit/>
          </a:bodyPr>
          <a:lstStyle>
            <a:lvl1pPr marL="0" indent="0">
              <a:buNone/>
              <a:defRPr sz="20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6" name="Text Placeholder 2"/>
          <p:cNvSpPr>
            <a:spLocks noGrp="1"/>
          </p:cNvSpPr>
          <p:nvPr>
            <p:ph type="body" idx="34" hasCustomPrompt="1"/>
          </p:nvPr>
        </p:nvSpPr>
        <p:spPr>
          <a:xfrm>
            <a:off x="6364341" y="1901044"/>
            <a:ext cx="5156223" cy="1424399"/>
          </a:xfrm>
          <a:prstGeom prst="rect">
            <a:avLst/>
          </a:prstGeom>
        </p:spPr>
        <p:txBody>
          <a:bodyPr>
            <a:noAutofit/>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2" name="Text Placeholder 2"/>
          <p:cNvSpPr>
            <a:spLocks noGrp="1"/>
          </p:cNvSpPr>
          <p:nvPr>
            <p:ph type="body" idx="35" hasCustomPrompt="1"/>
          </p:nvPr>
        </p:nvSpPr>
        <p:spPr>
          <a:xfrm>
            <a:off x="6360540" y="3846719"/>
            <a:ext cx="5156222" cy="335253"/>
          </a:xfrm>
          <a:prstGeom prst="rect">
            <a:avLst/>
          </a:prstGeom>
        </p:spPr>
        <p:txBody>
          <a:bodyPr>
            <a:no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23" name="Text Placeholder 2"/>
          <p:cNvSpPr>
            <a:spLocks noGrp="1"/>
          </p:cNvSpPr>
          <p:nvPr>
            <p:ph type="body" idx="36" hasCustomPrompt="1"/>
          </p:nvPr>
        </p:nvSpPr>
        <p:spPr>
          <a:xfrm>
            <a:off x="6364341" y="4194621"/>
            <a:ext cx="5156223" cy="1520146"/>
          </a:xfrm>
          <a:prstGeom prst="rect">
            <a:avLst/>
          </a:prstGeom>
        </p:spPr>
        <p:txBody>
          <a:bodyPr>
            <a:noAutofit/>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24" name="Text Placeholder 2"/>
          <p:cNvSpPr>
            <a:spLocks noGrp="1"/>
          </p:cNvSpPr>
          <p:nvPr>
            <p:ph type="body" idx="37" hasCustomPrompt="1"/>
          </p:nvPr>
        </p:nvSpPr>
        <p:spPr>
          <a:xfrm>
            <a:off x="674741" y="1555063"/>
            <a:ext cx="5156223" cy="2752626"/>
          </a:xfrm>
          <a:prstGeom prst="rect">
            <a:avLst/>
          </a:prstGeom>
        </p:spPr>
        <p:txBody>
          <a:bodyPr>
            <a:noAutofit/>
          </a:bodyPr>
          <a:lstStyle>
            <a:lvl1pPr marL="0" indent="0">
              <a:buNone/>
              <a:defRPr sz="6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big and bold text</a:t>
            </a:r>
            <a:endParaRPr lang="en-US"/>
          </a:p>
        </p:txBody>
      </p:sp>
      <p:sp>
        <p:nvSpPr>
          <p:cNvPr id="2"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a:p>
        </p:txBody>
      </p:sp>
      <p:sp>
        <p:nvSpPr>
          <p:cNvPr id="5"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Tenorite" pitchFamily="2"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_Arc_Purple">
    <p:bg>
      <p:bgPr>
        <a:solidFill>
          <a:srgbClr val="8D39B0"/>
        </a:solidFill>
        <a:effectLst/>
      </p:bgPr>
    </p:bg>
    <p:spTree>
      <p:nvGrpSpPr>
        <p:cNvPr id="1" name=""/>
        <p:cNvGrpSpPr/>
        <p:nvPr/>
      </p:nvGrpSpPr>
      <p:grpSpPr>
        <a:xfrm>
          <a:off x="0" y="0"/>
          <a:ext cx="0" cy="0"/>
          <a:chOff x="0" y="0"/>
          <a:chExt cx="0" cy="0"/>
        </a:xfrm>
      </p:grpSpPr>
      <p:sp>
        <p:nvSpPr>
          <p:cNvPr id="99" name="Rectángulo 98"/>
          <p:cNvSpPr/>
          <p:nvPr userDrawn="1"/>
        </p:nvSpPr>
        <p:spPr>
          <a:xfrm>
            <a:off x="0" y="0"/>
            <a:ext cx="12192000" cy="4972051"/>
          </a:xfrm>
          <a:prstGeom prst="rect">
            <a:avLst/>
          </a:prstGeom>
          <a:solidFill>
            <a:schemeClr val="bg1"/>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97" name="Imagen 8" descr="Imagen 8"/>
          <p:cNvPicPr>
            <a:picLocks noChangeAspect="1"/>
          </p:cNvPicPr>
          <p:nvPr/>
        </p:nvPicPr>
        <p:blipFill>
          <a:blip r:embed="rId2" cstate="email"/>
          <a:stretch>
            <a:fillRect/>
          </a:stretch>
        </p:blipFill>
        <p:spPr>
          <a:xfrm>
            <a:off x="0" y="4559733"/>
            <a:ext cx="12192000" cy="1495838"/>
          </a:xfrm>
          <a:prstGeom prst="rect">
            <a:avLst/>
          </a:prstGeom>
          <a:ln w="12700">
            <a:miter lim="400000"/>
            <a:headEnd/>
            <a:tailEnd/>
          </a:ln>
        </p:spPr>
      </p:pic>
      <p:sp>
        <p:nvSpPr>
          <p:cNvPr id="79" name="Title 1"/>
          <p:cNvSpPr>
            <a:spLocks noGrp="1"/>
          </p:cNvSpPr>
          <p:nvPr userDrawn="1">
            <p:ph type="title" hasCustomPrompt="1"/>
          </p:nvPr>
        </p:nvSpPr>
        <p:spPr>
          <a:xfrm>
            <a:off x="710768" y="717551"/>
            <a:ext cx="5504051" cy="606152"/>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80" name="Text Placeholder 2"/>
          <p:cNvSpPr>
            <a:spLocks noGrp="1"/>
          </p:cNvSpPr>
          <p:nvPr userDrawn="1">
            <p:ph type="body" idx="35" hasCustomPrompt="1"/>
          </p:nvPr>
        </p:nvSpPr>
        <p:spPr>
          <a:xfrm>
            <a:off x="3728216" y="5962147"/>
            <a:ext cx="4709204" cy="435063"/>
          </a:xfrm>
          <a:prstGeom prst="rect">
            <a:avLst/>
          </a:prstGeom>
        </p:spPr>
        <p:txBody>
          <a:bodyPr/>
          <a:lstStyle>
            <a:lvl1pPr marL="0" indent="0" algn="ctr">
              <a:buNone/>
              <a:defRPr sz="2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2" name="Número de diapositiva"/>
          <p:cNvSpPr txBox="1">
            <a:spLocks noGrp="1"/>
          </p:cNvSpPr>
          <p:nvPr>
            <p:ph type="sldNum" sz="quarter" idx="2"/>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n-US" noProof="0" smtClean="0"/>
            </a:fld>
            <a:endParaRPr lang="en-US" noProof="0" dirty="0"/>
          </a:p>
        </p:txBody>
      </p:sp>
      <p:sp>
        <p:nvSpPr>
          <p:cNvPr id="3" name="Text Placeholder 2"/>
          <p:cNvSpPr>
            <a:spLocks noGrp="1"/>
          </p:cNvSpPr>
          <p:nvPr>
            <p:ph type="body" idx="50" hasCustomPrompt="1"/>
          </p:nvPr>
        </p:nvSpPr>
        <p:spPr>
          <a:xfrm>
            <a:off x="5504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5" name="Text Placeholder 2"/>
          <p:cNvSpPr>
            <a:spLocks noGrp="1"/>
          </p:cNvSpPr>
          <p:nvPr>
            <p:ph type="body" idx="51" hasCustomPrompt="1"/>
          </p:nvPr>
        </p:nvSpPr>
        <p:spPr>
          <a:xfrm>
            <a:off x="5338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6" name="Text Placeholder 2"/>
          <p:cNvSpPr>
            <a:spLocks noGrp="1"/>
          </p:cNvSpPr>
          <p:nvPr>
            <p:ph type="body" idx="63" hasCustomPrompt="1"/>
          </p:nvPr>
        </p:nvSpPr>
        <p:spPr>
          <a:xfrm>
            <a:off x="2433924"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7" name="Text Placeholder 2"/>
          <p:cNvSpPr>
            <a:spLocks noGrp="1"/>
          </p:cNvSpPr>
          <p:nvPr>
            <p:ph type="body" idx="64" hasCustomPrompt="1"/>
          </p:nvPr>
        </p:nvSpPr>
        <p:spPr>
          <a:xfrm>
            <a:off x="2417299"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8" name="Text Placeholder 2"/>
          <p:cNvSpPr>
            <a:spLocks noGrp="1"/>
          </p:cNvSpPr>
          <p:nvPr>
            <p:ph type="body" idx="66" hasCustomPrompt="1"/>
          </p:nvPr>
        </p:nvSpPr>
        <p:spPr>
          <a:xfrm>
            <a:off x="4505530"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9" name="Text Placeholder 2"/>
          <p:cNvSpPr>
            <a:spLocks noGrp="1"/>
          </p:cNvSpPr>
          <p:nvPr>
            <p:ph type="body" idx="67" hasCustomPrompt="1"/>
          </p:nvPr>
        </p:nvSpPr>
        <p:spPr>
          <a:xfrm>
            <a:off x="4488905"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0" name="Text Placeholder 2"/>
          <p:cNvSpPr>
            <a:spLocks noGrp="1"/>
          </p:cNvSpPr>
          <p:nvPr>
            <p:ph type="body" idx="69" hasCustomPrompt="1"/>
          </p:nvPr>
        </p:nvSpPr>
        <p:spPr>
          <a:xfrm>
            <a:off x="63777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1" name="Text Placeholder 2"/>
          <p:cNvSpPr>
            <a:spLocks noGrp="1"/>
          </p:cNvSpPr>
          <p:nvPr>
            <p:ph type="body" idx="70" hasCustomPrompt="1"/>
          </p:nvPr>
        </p:nvSpPr>
        <p:spPr>
          <a:xfrm>
            <a:off x="63611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2" name="Text Placeholder 2"/>
          <p:cNvSpPr>
            <a:spLocks noGrp="1"/>
          </p:cNvSpPr>
          <p:nvPr>
            <p:ph type="body" idx="72" hasCustomPrompt="1"/>
          </p:nvPr>
        </p:nvSpPr>
        <p:spPr>
          <a:xfrm>
            <a:off x="8177938"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3" name="Text Placeholder 2"/>
          <p:cNvSpPr>
            <a:spLocks noGrp="1"/>
          </p:cNvSpPr>
          <p:nvPr>
            <p:ph type="body" idx="73" hasCustomPrompt="1"/>
          </p:nvPr>
        </p:nvSpPr>
        <p:spPr>
          <a:xfrm>
            <a:off x="8161313"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
        <p:nvSpPr>
          <p:cNvPr id="14" name="Text Placeholder 2"/>
          <p:cNvSpPr>
            <a:spLocks noGrp="1"/>
          </p:cNvSpPr>
          <p:nvPr>
            <p:ph type="body" idx="75" hasCustomPrompt="1"/>
          </p:nvPr>
        </p:nvSpPr>
        <p:spPr>
          <a:xfrm>
            <a:off x="10194162" y="2313800"/>
            <a:ext cx="1369778" cy="218247"/>
          </a:xfrm>
          <a:prstGeom prst="rect">
            <a:avLst/>
          </a:prstGeom>
        </p:spPr>
        <p:txBody>
          <a:bodyPr/>
          <a:lstStyle>
            <a:lvl1pPr marL="0" indent="0">
              <a:buNone/>
              <a:defRPr sz="1200">
                <a:solidFill>
                  <a:srgbClr val="9A4CB9"/>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15" name="Text Placeholder 2"/>
          <p:cNvSpPr>
            <a:spLocks noGrp="1"/>
          </p:cNvSpPr>
          <p:nvPr>
            <p:ph type="body" idx="76" hasCustomPrompt="1"/>
          </p:nvPr>
        </p:nvSpPr>
        <p:spPr>
          <a:xfrm>
            <a:off x="10177537" y="2778712"/>
            <a:ext cx="1386403" cy="1278721"/>
          </a:xfrm>
          <a:prstGeom prst="rect">
            <a:avLst/>
          </a:prstGeom>
        </p:spPr>
        <p:txBody>
          <a:bodyPr/>
          <a:lstStyle>
            <a:lvl1pPr marL="0" indent="0">
              <a:buNone/>
              <a:defRPr sz="12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_withSubhead_WiproBlue">
    <p:bg>
      <p:bgPr>
        <a:solidFill>
          <a:srgbClr val="34185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65760"/>
            <a:ext cx="10842021" cy="685800"/>
          </a:xfrm>
          <a:prstGeom prst="rect">
            <a:avLst/>
          </a:prstGeom>
        </p:spPr>
        <p:txBody>
          <a:bodyPr>
            <a:noAutofit/>
          </a:bodyPr>
          <a:lstStyle>
            <a:lvl1pPr algn="l" defTabSz="914400" rtl="0" eaLnBrk="1" latinLnBrk="0" hangingPunct="1">
              <a:lnSpc>
                <a:spcPct val="90000"/>
              </a:lnSpc>
              <a:spcBef>
                <a:spcPct val="0"/>
              </a:spcBef>
              <a:buNone/>
              <a:defRPr lang="en-US" sz="4000" b="1" kern="1200" dirty="0">
                <a:solidFill>
                  <a:schemeClr val="bg1"/>
                </a:solidFill>
                <a:latin typeface="Tenorite" pitchFamily="2" charset="0"/>
                <a:ea typeface="+mj-ea"/>
                <a:cs typeface="+mj-cs"/>
              </a:defRPr>
            </a:lvl1pPr>
          </a:lstStyle>
          <a:p>
            <a:r>
              <a:rPr lang="en-US"/>
              <a:t>Click to add title</a:t>
            </a:r>
            <a:endParaRPr lang="en-US"/>
          </a:p>
        </p:txBody>
      </p:sp>
      <p:sp>
        <p:nvSpPr>
          <p:cNvPr id="7" name="Text Placeholder 2"/>
          <p:cNvSpPr>
            <a:spLocks noGrp="1"/>
          </p:cNvSpPr>
          <p:nvPr>
            <p:ph type="body" idx="28" hasCustomPrompt="1"/>
          </p:nvPr>
        </p:nvSpPr>
        <p:spPr>
          <a:xfrm>
            <a:off x="674741" y="1188720"/>
            <a:ext cx="10842022" cy="365760"/>
          </a:xfrm>
          <a:prstGeom prst="rect">
            <a:avLst/>
          </a:prstGeom>
        </p:spPr>
        <p:txBody>
          <a:bodyPr>
            <a:noAutofit/>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endParaRPr lang="en-US"/>
          </a:p>
        </p:txBody>
      </p:sp>
      <p:sp>
        <p:nvSpPr>
          <p:cNvPr id="3" name="Número de diapositiva"/>
          <p:cNvSpPr txBox="1"/>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fld>
            <a:endParaRPr lang="en-US" sz="800">
              <a:solidFill>
                <a:schemeClr val="bg1"/>
              </a:solidFill>
            </a:endParaRPr>
          </a:p>
        </p:txBody>
      </p:sp>
      <p:sp>
        <p:nvSpPr>
          <p:cNvPr id="4" name="Freeform 5"/>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lstStyle/>
          <a:p>
            <a:endParaRPr lang="en-US" b="0" i="0">
              <a:solidFill>
                <a:schemeClr val="bg1"/>
              </a:solidFill>
              <a:latin typeface="Tenorite" pitchFamily="2"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_Left_Arc_WiproBlue">
    <p:spTree>
      <p:nvGrpSpPr>
        <p:cNvPr id="1" name=""/>
        <p:cNvGrpSpPr/>
        <p:nvPr/>
      </p:nvGrpSpPr>
      <p:grpSpPr>
        <a:xfrm>
          <a:off x="0" y="0"/>
          <a:ext cx="0" cy="0"/>
          <a:chOff x="0" y="0"/>
          <a:chExt cx="0" cy="0"/>
        </a:xfrm>
      </p:grpSpPr>
      <p:sp>
        <p:nvSpPr>
          <p:cNvPr id="5" name="Graphic 3"/>
          <p:cNvSpPr/>
          <p:nvPr userDrawn="1"/>
        </p:nvSpPr>
        <p:spPr>
          <a:xfrm>
            <a:off x="1" y="0"/>
            <a:ext cx="3679371" cy="6860819"/>
          </a:xfrm>
          <a:custGeom>
            <a:avLst/>
            <a:gdLst>
              <a:gd name="connsiteX0" fmla="*/ 0 w 5149849"/>
              <a:gd name="connsiteY0" fmla="*/ 0 h 6860819"/>
              <a:gd name="connsiteX1" fmla="*/ 0 w 5149849"/>
              <a:gd name="connsiteY1" fmla="*/ 6860819 h 6860819"/>
              <a:gd name="connsiteX2" fmla="*/ 4741286 w 5149849"/>
              <a:gd name="connsiteY2" fmla="*/ 6860819 h 6860819"/>
              <a:gd name="connsiteX3" fmla="*/ 5149849 w 5149849"/>
              <a:gd name="connsiteY3" fmla="*/ 3430410 h 6860819"/>
              <a:gd name="connsiteX4" fmla="*/ 4741286 w 5149849"/>
              <a:gd name="connsiteY4" fmla="*/ 0 h 6860819"/>
              <a:gd name="connsiteX5" fmla="*/ 0 w 5149849"/>
              <a:gd name="connsiteY5" fmla="*/ 0 h 68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9849" h="6860819">
                <a:moveTo>
                  <a:pt x="0" y="0"/>
                </a:moveTo>
                <a:lnTo>
                  <a:pt x="0" y="6860819"/>
                </a:lnTo>
                <a:lnTo>
                  <a:pt x="4741286" y="6860819"/>
                </a:lnTo>
                <a:cubicBezTo>
                  <a:pt x="5008292" y="5761183"/>
                  <a:pt x="5149849" y="4612376"/>
                  <a:pt x="5149849" y="3430410"/>
                </a:cubicBezTo>
                <a:cubicBezTo>
                  <a:pt x="5149849" y="2248443"/>
                  <a:pt x="5008292" y="1099637"/>
                  <a:pt x="4741286" y="0"/>
                </a:cubicBezTo>
                <a:lnTo>
                  <a:pt x="0" y="0"/>
                </a:lnTo>
                <a:close/>
              </a:path>
            </a:pathLst>
          </a:custGeom>
          <a:solidFill>
            <a:schemeClr val="accent1"/>
          </a:solidFill>
          <a:ln w="12669" cap="flat">
            <a:noFill/>
            <a:prstDash val="solid"/>
            <a:miter/>
          </a:ln>
        </p:spPr>
        <p:txBody>
          <a:bodyPr rtlCol="0" anchor="ctr"/>
          <a:lstStyle/>
          <a:p>
            <a:endParaRPr lang="en-US" sz="1800" dirty="0"/>
          </a:p>
        </p:txBody>
      </p:sp>
      <p:sp>
        <p:nvSpPr>
          <p:cNvPr id="2" name="Text Placeholder 2"/>
          <p:cNvSpPr>
            <a:spLocks noGrp="1"/>
          </p:cNvSpPr>
          <p:nvPr>
            <p:ph type="body" idx="32" hasCustomPrompt="1"/>
          </p:nvPr>
        </p:nvSpPr>
        <p:spPr>
          <a:xfrm>
            <a:off x="559269" y="617882"/>
            <a:ext cx="2832323" cy="1081964"/>
          </a:xfrm>
          <a:prstGeom prst="rect">
            <a:avLst/>
          </a:prstGeom>
        </p:spPr>
        <p:txBody>
          <a:bodyPr>
            <a:noAutofit/>
          </a:bodyPr>
          <a:lstStyle>
            <a:lvl1pPr marL="0" indent="0">
              <a:buNone/>
              <a:defRPr sz="36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Text Placeholder 2"/>
          <p:cNvSpPr>
            <a:spLocks noGrp="1"/>
          </p:cNvSpPr>
          <p:nvPr>
            <p:ph type="body" idx="60" hasCustomPrompt="1"/>
          </p:nvPr>
        </p:nvSpPr>
        <p:spPr>
          <a:xfrm>
            <a:off x="541739" y="1841523"/>
            <a:ext cx="2849855" cy="307852"/>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3" name="Número de diapositiva"/>
          <p:cNvSpPr txBox="1"/>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mall_Left_Arc_WiproBlue">
    <p:spTree>
      <p:nvGrpSpPr>
        <p:cNvPr id="1" name=""/>
        <p:cNvGrpSpPr/>
        <p:nvPr/>
      </p:nvGrpSpPr>
      <p:grpSpPr>
        <a:xfrm>
          <a:off x="0" y="0"/>
          <a:ext cx="0" cy="0"/>
          <a:chOff x="0" y="0"/>
          <a:chExt cx="0" cy="0"/>
        </a:xfrm>
      </p:grpSpPr>
      <p:sp>
        <p:nvSpPr>
          <p:cNvPr id="5" name="Graphic 3"/>
          <p:cNvSpPr/>
          <p:nvPr userDrawn="1"/>
        </p:nvSpPr>
        <p:spPr>
          <a:xfrm flipH="1">
            <a:off x="7827264" y="0"/>
            <a:ext cx="4364736" cy="6860819"/>
          </a:xfrm>
          <a:custGeom>
            <a:avLst/>
            <a:gdLst>
              <a:gd name="connsiteX0" fmla="*/ 0 w 5149849"/>
              <a:gd name="connsiteY0" fmla="*/ 0 h 6860819"/>
              <a:gd name="connsiteX1" fmla="*/ 0 w 5149849"/>
              <a:gd name="connsiteY1" fmla="*/ 6860819 h 6860819"/>
              <a:gd name="connsiteX2" fmla="*/ 4741286 w 5149849"/>
              <a:gd name="connsiteY2" fmla="*/ 6860819 h 6860819"/>
              <a:gd name="connsiteX3" fmla="*/ 5149849 w 5149849"/>
              <a:gd name="connsiteY3" fmla="*/ 3430410 h 6860819"/>
              <a:gd name="connsiteX4" fmla="*/ 4741286 w 5149849"/>
              <a:gd name="connsiteY4" fmla="*/ 0 h 6860819"/>
              <a:gd name="connsiteX5" fmla="*/ 0 w 5149849"/>
              <a:gd name="connsiteY5" fmla="*/ 0 h 686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9849" h="6860819">
                <a:moveTo>
                  <a:pt x="0" y="0"/>
                </a:moveTo>
                <a:lnTo>
                  <a:pt x="0" y="6860819"/>
                </a:lnTo>
                <a:lnTo>
                  <a:pt x="4741286" y="6860819"/>
                </a:lnTo>
                <a:cubicBezTo>
                  <a:pt x="5008292" y="5761183"/>
                  <a:pt x="5149849" y="4612376"/>
                  <a:pt x="5149849" y="3430410"/>
                </a:cubicBezTo>
                <a:cubicBezTo>
                  <a:pt x="5149849" y="2248443"/>
                  <a:pt x="5008292" y="1099637"/>
                  <a:pt x="4741286" y="0"/>
                </a:cubicBezTo>
                <a:lnTo>
                  <a:pt x="0" y="0"/>
                </a:lnTo>
                <a:close/>
              </a:path>
            </a:pathLst>
          </a:custGeom>
          <a:solidFill>
            <a:schemeClr val="accent1"/>
          </a:solidFill>
          <a:ln w="12669" cap="flat">
            <a:noFill/>
            <a:prstDash val="solid"/>
            <a:miter/>
          </a:ln>
        </p:spPr>
        <p:txBody>
          <a:bodyPr rtlCol="0" anchor="ctr"/>
          <a:lstStyle/>
          <a:p>
            <a:endParaRPr lang="en-US" sz="1800" dirty="0"/>
          </a:p>
        </p:txBody>
      </p:sp>
      <p:sp>
        <p:nvSpPr>
          <p:cNvPr id="2" name="Text Placeholder 2"/>
          <p:cNvSpPr>
            <a:spLocks noGrp="1"/>
          </p:cNvSpPr>
          <p:nvPr>
            <p:ph type="body" idx="32" hasCustomPrompt="1"/>
          </p:nvPr>
        </p:nvSpPr>
        <p:spPr>
          <a:xfrm>
            <a:off x="559269" y="617882"/>
            <a:ext cx="6085371" cy="1081964"/>
          </a:xfrm>
          <a:prstGeom prst="rect">
            <a:avLst/>
          </a:prstGeom>
        </p:spPr>
        <p:txBody>
          <a:bodyPr>
            <a:noAutofit/>
          </a:bodyPr>
          <a:lstStyle>
            <a:lvl1pPr marL="0" indent="0" algn="l" defTabSz="914400" rtl="0" eaLnBrk="1" latinLnBrk="0" hangingPunct="1">
              <a:lnSpc>
                <a:spcPct val="90000"/>
              </a:lnSpc>
              <a:spcBef>
                <a:spcPct val="0"/>
              </a:spcBef>
              <a:buNone/>
              <a:defRPr lang="en-US" sz="2800" b="1" kern="1200" dirty="0">
                <a:solidFill>
                  <a:srgbClr val="000000"/>
                </a:solidFill>
                <a:latin typeface="Tenorite" pitchFamily="2" charset="0"/>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3" name="Número de diapositiva"/>
          <p:cNvSpPr txBox="1"/>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fld>
            <a:endParaRPr lang="en-US" sz="8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Cover_HikerandMountai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srcRect/>
          <a:stretch>
            <a:fillRect/>
          </a:stretch>
        </p:blipFill>
        <p:spPr>
          <a:xfrm>
            <a:off x="0" y="-1"/>
            <a:ext cx="12192000" cy="6858001"/>
          </a:xfrm>
          <a:prstGeom prst="rect">
            <a:avLst/>
          </a:prstGeom>
        </p:spPr>
      </p:pic>
      <p:sp>
        <p:nvSpPr>
          <p:cNvPr id="3" name="Rectangle 9"/>
          <p:cNvSpPr/>
          <p:nvPr userDrawn="1"/>
        </p:nvSpPr>
        <p:spPr>
          <a:xfrm rot="5400000">
            <a:off x="0" y="0"/>
            <a:ext cx="6858000" cy="6858000"/>
          </a:xfrm>
          <a:prstGeom prst="rect">
            <a:avLst/>
          </a:prstGeom>
          <a:gradFill>
            <a:gsLst>
              <a:gs pos="0">
                <a:schemeClr val="tx1">
                  <a:alpha val="0"/>
                </a:schemeClr>
              </a:gs>
              <a:gs pos="100000">
                <a:schemeClr val="tx1">
                  <a:alpha val="55401"/>
                </a:schemeClr>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n-lt"/>
              <a:ea typeface="+mn-ea"/>
              <a:cs typeface="+mn-cs"/>
              <a:sym typeface="Tenorite Regular"/>
            </a:endParaRPr>
          </a:p>
        </p:txBody>
      </p:sp>
      <p:sp>
        <p:nvSpPr>
          <p:cNvPr id="10" name="Title 1"/>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11"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sp>
        <p:nvSpPr>
          <p:cNvPr id="12"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pic>
        <p:nvPicPr>
          <p:cNvPr id="7" name="图片 6"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7"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35"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chemeClr val="accent2"/>
                </a:solidFill>
                <a:latin typeface="Arial" panose="020B0604020202090204" pitchFamily="34" charset="0"/>
                <a:cs typeface="Arial" panose="020B0604020202090204" pitchFamily="34" charset="0"/>
              </a:rPr>
              <a:t>©</a:t>
            </a:r>
            <a:endParaRPr lang="en-US" sz="935" b="0" u="none" dirty="0">
              <a:solidFill>
                <a:schemeClr val="accent2"/>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62" y="6578026"/>
            <a:ext cx="818116" cy="213995"/>
          </a:xfrm>
          <a:prstGeom prst="rect">
            <a:avLst/>
          </a:prstGeom>
          <a:noFill/>
        </p:spPr>
        <p:txBody>
          <a:bodyPr wrap="square" rtlCol="0">
            <a:spAutoFit/>
          </a:bodyPr>
          <a:lstStyle/>
          <a:p>
            <a:pPr algn="ctr"/>
            <a:r>
              <a:rPr lang="en-US" sz="800" dirty="0">
                <a:solidFill>
                  <a:schemeClr val="accent2"/>
                </a:solidFill>
                <a:latin typeface="Arial" panose="020B0604020202090204" pitchFamily="34" charset="0"/>
                <a:cs typeface="Arial" panose="020B0604020202090204" pitchFamily="34" charset="0"/>
              </a:rPr>
              <a:t>confidntial</a:t>
            </a:r>
            <a:endParaRPr lang="en-US" sz="800" dirty="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6"/>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dirty="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5"/>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3735" dirty="0"/>
                <a:t> </a:t>
              </a:r>
              <a:endParaRPr lang="en-US" sz="3735" dirty="0"/>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3735"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3735"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3735"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3735" dirty="0"/>
            </a:p>
          </p:txBody>
        </p:sp>
      </p:grpSp>
      <p:sp>
        <p:nvSpPr>
          <p:cNvPr id="15" name="Rectangle 14"/>
          <p:cNvSpPr/>
          <p:nvPr userDrawn="1"/>
        </p:nvSpPr>
        <p:spPr>
          <a:xfrm>
            <a:off x="0" y="5"/>
            <a:ext cx="12192000" cy="282495"/>
          </a:xfrm>
          <a:prstGeom prst="rect">
            <a:avLst/>
          </a:prstGeom>
          <a:gradFill>
            <a:gsLst>
              <a:gs pos="7000">
                <a:schemeClr val="accent6"/>
              </a:gs>
              <a:gs pos="76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12800"/>
            <a:endParaRPr lang="en-IN" sz="3200" dirty="0">
              <a:solidFill>
                <a:srgbClr val="000000"/>
              </a:solidFill>
              <a:highlight>
                <a:srgbClr val="FFFF00"/>
              </a:highlight>
              <a:latin typeface="Arial" panose="020B0604020202090204"/>
            </a:endParaRPr>
          </a:p>
        </p:txBody>
      </p:sp>
    </p:spTree>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with Client/Partner Logo">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858000"/>
          </a:xfrm>
          <a:prstGeom prst="rect">
            <a:avLst/>
          </a:prstGeom>
          <a:noFill/>
        </p:spPr>
        <p:txBody>
          <a:bodyPr anchor="t"/>
          <a:lstStyle>
            <a:lvl1pPr marL="0" indent="0" algn="ctr">
              <a:buNone/>
              <a:defRPr sz="1865" b="1" spc="0" baseline="0">
                <a:solidFill>
                  <a:schemeClr val="tx2"/>
                </a:solidFill>
              </a:defRPr>
            </a:lvl1pPr>
          </a:lstStyle>
          <a:p>
            <a:r>
              <a:rPr lang="en-US" dirty="0"/>
              <a:t>Click icon to add picture</a:t>
            </a:r>
            <a:endParaRPr lang="en-US" dirty="0"/>
          </a:p>
        </p:txBody>
      </p:sp>
      <p:sp>
        <p:nvSpPr>
          <p:cNvPr id="19" name="Text Placeholder 9"/>
          <p:cNvSpPr>
            <a:spLocks noGrp="1"/>
          </p:cNvSpPr>
          <p:nvPr>
            <p:ph type="body" sz="quarter" idx="15" hasCustomPrompt="1"/>
          </p:nvPr>
        </p:nvSpPr>
        <p:spPr>
          <a:xfrm>
            <a:off x="4476185" y="4083329"/>
            <a:ext cx="6005153" cy="731520"/>
          </a:xfrm>
          <a:prstGeom prst="rect">
            <a:avLst/>
          </a:prstGeom>
          <a:noFill/>
          <a:ln w="9525">
            <a:noFill/>
            <a:miter lim="800000"/>
          </a:ln>
        </p:spPr>
        <p:txBody>
          <a:bodyPr vert="horz" wrap="square" lIns="0" tIns="45720" rIns="91440" bIns="45720" numCol="1" rtlCol="0" anchor="ctr" anchorCtr="0" compatLnSpc="1">
            <a:noAutofit/>
          </a:bodyPr>
          <a:lstStyle>
            <a:lvl1pPr>
              <a:defRPr lang="en-US" sz="4535" b="1" dirty="0">
                <a:solidFill>
                  <a:schemeClr val="tx2"/>
                </a:solidFill>
              </a:defRPr>
            </a:lvl1pPr>
          </a:lstStyle>
          <a:p>
            <a:pPr marL="0" lvl="0" indent="0">
              <a:spcBef>
                <a:spcPct val="0"/>
              </a:spcBef>
              <a:buNone/>
              <a:tabLst>
                <a:tab pos="608965" algn="l"/>
              </a:tabLst>
            </a:pPr>
            <a:r>
              <a:rPr lang="en-US"/>
              <a:t>Presentation Title</a:t>
            </a:r>
            <a:endParaRPr lang="en-US"/>
          </a:p>
        </p:txBody>
      </p:sp>
      <p:sp>
        <p:nvSpPr>
          <p:cNvPr id="21" name="Text Placeholder 9"/>
          <p:cNvSpPr>
            <a:spLocks noGrp="1"/>
          </p:cNvSpPr>
          <p:nvPr>
            <p:ph type="body" sz="quarter" idx="16" hasCustomPrompt="1"/>
          </p:nvPr>
        </p:nvSpPr>
        <p:spPr>
          <a:xfrm>
            <a:off x="4476185" y="5111419"/>
            <a:ext cx="6005153" cy="487680"/>
          </a:xfrm>
          <a:prstGeom prst="rect">
            <a:avLst/>
          </a:prstGeom>
          <a:noFill/>
          <a:ln w="9525">
            <a:noFill/>
            <a:miter lim="800000"/>
          </a:ln>
        </p:spPr>
        <p:txBody>
          <a:bodyPr vert="horz" wrap="square" lIns="0" tIns="45720" rIns="91440" bIns="45720" numCol="1" rtlCol="0" anchor="ctr" anchorCtr="0" compatLnSpc="1">
            <a:noAutofit/>
          </a:bodyPr>
          <a:lstStyle>
            <a:lvl1pPr>
              <a:defRPr lang="en-US" sz="2400" dirty="0">
                <a:solidFill>
                  <a:schemeClr val="tx2"/>
                </a:solidFill>
              </a:defRPr>
            </a:lvl1pPr>
          </a:lstStyle>
          <a:p>
            <a:pPr marL="0" lvl="0" indent="0">
              <a:spcBef>
                <a:spcPct val="0"/>
              </a:spcBef>
              <a:buNone/>
              <a:tabLst>
                <a:tab pos="608965" algn="l"/>
              </a:tabLst>
            </a:pPr>
            <a:r>
              <a:rPr lang="en-US"/>
              <a:t>Subtitle</a:t>
            </a:r>
            <a:endParaRPr lang="en-US"/>
          </a:p>
        </p:txBody>
      </p:sp>
      <p:sp>
        <p:nvSpPr>
          <p:cNvPr id="10" name="Text Placeholder 7"/>
          <p:cNvSpPr>
            <a:spLocks noGrp="1"/>
          </p:cNvSpPr>
          <p:nvPr>
            <p:ph type="body" sz="quarter" idx="18" hasCustomPrompt="1"/>
          </p:nvPr>
        </p:nvSpPr>
        <p:spPr>
          <a:xfrm>
            <a:off x="6967375" y="1794933"/>
            <a:ext cx="36576" cy="1219200"/>
          </a:xfrm>
          <a:blipFill dpi="0" rotWithShape="0">
            <a:blip r:embed="rId2">
              <a:extLst>
                <a:ext uri="{96DAC541-7B7A-43D3-8B79-37D633B846F1}">
                  <asvg:svgBlip xmlns:asvg="http://schemas.microsoft.com/office/drawing/2016/SVG/main" r:embed="rId3"/>
                </a:ext>
              </a:extLst>
            </a:blip>
            <a:srcRect/>
            <a:stretch>
              <a:fillRect/>
            </a:stretch>
          </a:blipFill>
        </p:spPr>
        <p:txBody>
          <a:bodyPr lIns="0" tIns="0" rIns="0" bIns="0"/>
          <a:lstStyle>
            <a:lvl1pPr marL="0" indent="0">
              <a:buNone/>
              <a:defRPr/>
            </a:lvl1pPr>
          </a:lstStyle>
          <a:p>
            <a:pPr lvl="0"/>
            <a:r>
              <a:rPr lang="en-US"/>
              <a:t> </a:t>
            </a:r>
            <a:endParaRPr lang="en-US"/>
          </a:p>
        </p:txBody>
      </p:sp>
      <p:sp>
        <p:nvSpPr>
          <p:cNvPr id="3" name="Text Placeholder 2"/>
          <p:cNvSpPr>
            <a:spLocks noGrp="1"/>
          </p:cNvSpPr>
          <p:nvPr>
            <p:ph type="body" sz="quarter" idx="19" hasCustomPrompt="1"/>
          </p:nvPr>
        </p:nvSpPr>
        <p:spPr>
          <a:xfrm>
            <a:off x="7478760" y="1964267"/>
            <a:ext cx="2404533" cy="863600"/>
          </a:xfrm>
        </p:spPr>
        <p:txBody>
          <a:bodyPr anchor="ctr"/>
          <a:lstStyle>
            <a:lvl1pPr marL="0" indent="0" algn="ctr">
              <a:buNone/>
              <a:defRPr/>
            </a:lvl1pPr>
            <a:lvl2pPr marL="0" indent="0">
              <a:buNone/>
              <a:defRPr/>
            </a:lvl2pPr>
            <a:lvl3pPr marL="243840" indent="0">
              <a:buNone/>
              <a:defRPr/>
            </a:lvl3pPr>
            <a:lvl4pPr marL="487680" indent="0">
              <a:buNone/>
              <a:defRPr/>
            </a:lvl4pPr>
            <a:lvl5pPr marL="731520" indent="0">
              <a:buNone/>
              <a:defRPr/>
            </a:lvl5pPr>
          </a:lstStyle>
          <a:p>
            <a:pPr lvl="0"/>
            <a:r>
              <a:rPr lang="en-US"/>
              <a:t>Insert client logo</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5" y="84668"/>
            <a:ext cx="1335617" cy="165059"/>
          </a:xfrm>
        </p:spPr>
        <p:txBody>
          <a:bodyPr wrap="none" tIns="0" bIns="0" anchor="ctr" anchorCtr="0"/>
          <a:lstStyle>
            <a:lvl1pPr marL="0" indent="0" algn="l" defTabSz="2438400" rtl="0" eaLnBrk="1" latinLnBrk="0" hangingPunct="1">
              <a:lnSpc>
                <a:spcPct val="90000"/>
              </a:lnSpc>
              <a:spcBef>
                <a:spcPts val="2665"/>
              </a:spcBef>
              <a:buFont typeface="Arial" panose="020B0604020202090204" pitchFamily="34" charset="0"/>
              <a:buNone/>
              <a:defRPr lang="en-US" sz="1065" b="0" kern="1200" dirty="0" smtClean="0">
                <a:solidFill>
                  <a:schemeClr val="accent2"/>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1" y="345078"/>
            <a:ext cx="6993467" cy="1212791"/>
          </a:xfrm>
          <a:prstGeom prst="rect">
            <a:avLst/>
          </a:prstGeom>
          <a:noFill/>
        </p:spPr>
        <p:txBody>
          <a:bodyPr wrap="square" lIns="0" rtlCol="0" anchor="t" anchorCtr="0">
            <a:noAutofit/>
          </a:bodyPr>
          <a:lstStyle>
            <a:lvl1pPr marL="0" algn="l">
              <a:lnSpc>
                <a:spcPct val="98000"/>
              </a:lnSpc>
              <a:tabLst>
                <a:tab pos="608965" algn="l"/>
              </a:tabLst>
              <a:defRPr lang="en-US" sz="3465" u="sng" dirty="0">
                <a:solidFill>
                  <a:schemeClr val="tx2"/>
                </a:solidFill>
                <a:latin typeface="Arial" panose="020B0604020202090204" pitchFamily="34" charset="0"/>
                <a:ea typeface="+mn-ea"/>
                <a:cs typeface="Arial" panose="020B0604020202090204" pitchFamily="34" charset="0"/>
              </a:defRPr>
            </a:lvl1pPr>
          </a:lstStyle>
          <a:p>
            <a:pPr marL="0" lvl="0" algn="l"/>
            <a:r>
              <a:rPr lang="en-US"/>
              <a:t>Click to add title</a:t>
            </a:r>
            <a:br>
              <a:rPr lang="en-US"/>
            </a:br>
            <a:r>
              <a:rPr lang="en-US"/>
              <a:t>in two lines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cxnSp>
        <p:nvCxnSpPr>
          <p:cNvPr id="26" name="Lige forbindelse 8"/>
          <p:cNvCxnSpPr/>
          <p:nvPr userDrawn="1"/>
        </p:nvCxnSpPr>
        <p:spPr>
          <a:xfrm>
            <a:off x="10533003"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chemeClr val="accent2"/>
                </a:solidFill>
                <a:latin typeface="Arial" panose="020B0604020202090204" pitchFamily="34" charset="0"/>
                <a:cs typeface="Arial" panose="020B0604020202090204" pitchFamily="34" charset="0"/>
              </a:rPr>
              <a:t>©</a:t>
            </a:r>
            <a:endParaRPr lang="en-US" sz="935" b="0" u="none" dirty="0">
              <a:solidFill>
                <a:schemeClr val="accent2"/>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90204" pitchFamily="34" charset="0"/>
                <a:cs typeface="Arial" panose="020B0604020202090204" pitchFamily="34" charset="0"/>
              </a:rPr>
              <a:t>confidential</a:t>
            </a:r>
            <a:endParaRPr lang="en-US" sz="800" dirty="0">
              <a:solidFill>
                <a:schemeClr val="accent2"/>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90204" pitchFamily="34" charset="0"/>
                <a:cs typeface="Arial" panose="020B0604020202090204" pitchFamily="34" charset="0"/>
                <a:sym typeface="Arial" panose="020B0604020202090204"/>
              </a:rPr>
            </a:fld>
            <a:endParaRPr lang="en-GB" sz="800" noProof="0" dirty="0">
              <a:latin typeface="Arial" panose="020B0604020202090204" pitchFamily="34" charset="0"/>
              <a:cs typeface="Arial" panose="020B0604020202090204" pitchFamily="34" charset="0"/>
              <a:sym typeface="Arial" panose="020B0604020202090204"/>
            </a:endParaRPr>
          </a:p>
        </p:txBody>
      </p:sp>
      <p:grpSp>
        <p:nvGrpSpPr>
          <p:cNvPr id="28" name="Group 27"/>
          <p:cNvGrpSpPr/>
          <p:nvPr userDrawn="1"/>
        </p:nvGrpSpPr>
        <p:grpSpPr>
          <a:xfrm>
            <a:off x="95932" y="6638154"/>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r>
                <a:rPr lang="en-US" sz="2400" dirty="0"/>
                <a:t> </a:t>
              </a:r>
              <a:endParaRPr lang="en-US" sz="2400" dirty="0"/>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lstStyle/>
            <a:p>
              <a:endParaRPr lang="en-US" sz="2400"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lstStyle/>
            <a:p>
              <a:endParaRPr lang="en-US" sz="2400"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lstStyle/>
            <a:p>
              <a:endParaRPr lang="en-US" sz="2400"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lstStyle/>
            <a:p>
              <a:endParaRPr lang="en-US" sz="2400" dirty="0"/>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Small_Left_Arc_WiproBlue">
    <p:spTree>
      <p:nvGrpSpPr>
        <p:cNvPr id="1" name=""/>
        <p:cNvGrpSpPr/>
        <p:nvPr/>
      </p:nvGrpSpPr>
      <p:grpSpPr>
        <a:xfrm>
          <a:off x="0" y="0"/>
          <a:ext cx="0" cy="0"/>
          <a:chOff x="0" y="0"/>
          <a:chExt cx="0" cy="0"/>
        </a:xfrm>
      </p:grpSpPr>
      <p:sp>
        <p:nvSpPr>
          <p:cNvPr id="3" name="Rectangle 6"/>
          <p:cNvSpPr/>
          <p:nvPr userDrawn="1"/>
        </p:nvSpPr>
        <p:spPr>
          <a:xfrm>
            <a:off x="1535" y="448"/>
            <a:ext cx="4062519" cy="6857109"/>
          </a:xfrm>
          <a:prstGeom prst="rect">
            <a:avLst/>
          </a:prstGeom>
          <a:solidFill>
            <a:srgbClr val="341954"/>
          </a:solidFill>
          <a:ln w="12700">
            <a:miter lim="400000"/>
          </a:ln>
        </p:spPr>
        <p:txBody>
          <a:bodyPr lIns="45719" rIns="45719" anchor="ctr">
            <a:noAutofit/>
          </a:bodyPr>
          <a:lstStyle/>
          <a:p>
            <a:pPr algn="ctr">
              <a:defRPr sz="1000">
                <a:solidFill>
                  <a:srgbClr val="FFFFFF"/>
                </a:solidFill>
              </a:defRPr>
            </a:pPr>
            <a:endParaRPr sz="1000" dirty="0">
              <a:latin typeface="Tenorite" pitchFamily="2" charset="0"/>
            </a:endParaRPr>
          </a:p>
        </p:txBody>
      </p:sp>
      <p:pic>
        <p:nvPicPr>
          <p:cNvPr id="34" name="Imagen 4" descr="Imagen 4"/>
          <p:cNvPicPr>
            <a:picLocks noChangeAspect="1"/>
          </p:cNvPicPr>
          <p:nvPr userDrawn="1"/>
        </p:nvPicPr>
        <p:blipFill rotWithShape="1">
          <a:blip r:embed="rId2" cstate="email"/>
          <a:srcRect/>
          <a:stretch>
            <a:fillRect/>
          </a:stretch>
        </p:blipFill>
        <p:spPr>
          <a:xfrm rot="5400000">
            <a:off x="831266" y="2100171"/>
            <a:ext cx="6857997" cy="2657663"/>
          </a:xfrm>
          <a:prstGeom prst="rect">
            <a:avLst/>
          </a:prstGeom>
          <a:ln w="12700">
            <a:miter lim="400000"/>
            <a:headEnd/>
            <a:tailEnd/>
          </a:ln>
        </p:spPr>
      </p:pic>
      <p:sp>
        <p:nvSpPr>
          <p:cNvPr id="2" name="Text Placeholder 2"/>
          <p:cNvSpPr>
            <a:spLocks noGrp="1"/>
          </p:cNvSpPr>
          <p:nvPr>
            <p:ph type="body" idx="32" hasCustomPrompt="1"/>
          </p:nvPr>
        </p:nvSpPr>
        <p:spPr>
          <a:xfrm>
            <a:off x="559269" y="617882"/>
            <a:ext cx="2832323" cy="1081964"/>
          </a:xfrm>
          <a:prstGeom prst="rect">
            <a:avLst/>
          </a:prstGeom>
        </p:spPr>
        <p:txBody>
          <a:bodyPr>
            <a:noAutofit/>
          </a:bodyPr>
          <a:lstStyle>
            <a:lvl1pPr marL="0" indent="0">
              <a:buNone/>
              <a:defRPr sz="36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endParaRPr lang="en-US"/>
          </a:p>
        </p:txBody>
      </p:sp>
      <p:sp>
        <p:nvSpPr>
          <p:cNvPr id="4" name="Text Placeholder 2"/>
          <p:cNvSpPr>
            <a:spLocks noGrp="1"/>
          </p:cNvSpPr>
          <p:nvPr>
            <p:ph type="body" idx="60" hasCustomPrompt="1"/>
          </p:nvPr>
        </p:nvSpPr>
        <p:spPr>
          <a:xfrm>
            <a:off x="541739" y="1841523"/>
            <a:ext cx="2849855" cy="307852"/>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Cover_WiproBlue">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2" y="2"/>
            <a:ext cx="12190519" cy="6857167"/>
          </a:xfrm>
          <a:prstGeom prst="rect">
            <a:avLst/>
          </a:prstGeom>
        </p:spPr>
      </p:pic>
      <p:sp>
        <p:nvSpPr>
          <p:cNvPr id="4" name="Title 1"/>
          <p:cNvSpPr>
            <a:spLocks noGrp="1"/>
          </p:cNvSpPr>
          <p:nvPr>
            <p:ph type="title" hasCustomPrompt="1"/>
          </p:nvPr>
        </p:nvSpPr>
        <p:spPr>
          <a:xfrm>
            <a:off x="971549" y="2971802"/>
            <a:ext cx="4626611" cy="1926863"/>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US"/>
          </a:p>
        </p:txBody>
      </p:sp>
      <p:sp>
        <p:nvSpPr>
          <p:cNvPr id="5" name="Text Placeholder 2"/>
          <p:cNvSpPr>
            <a:spLocks noGrp="1"/>
          </p:cNvSpPr>
          <p:nvPr>
            <p:ph type="body" idx="1" hasCustomPrompt="1"/>
          </p:nvPr>
        </p:nvSpPr>
        <p:spPr>
          <a:xfrm>
            <a:off x="971551" y="5200955"/>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7" name="Text Placeholder 2"/>
          <p:cNvSpPr>
            <a:spLocks noGrp="1"/>
          </p:cNvSpPr>
          <p:nvPr>
            <p:ph type="body" idx="10" hasCustomPrompt="1"/>
          </p:nvPr>
        </p:nvSpPr>
        <p:spPr>
          <a:xfrm>
            <a:off x="971551" y="5573973"/>
            <a:ext cx="6603124" cy="363279"/>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pic>
        <p:nvPicPr>
          <p:cNvPr id="6" name="图片 5"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2342" y="331955"/>
            <a:ext cx="10842023" cy="685800"/>
          </a:xfrm>
          <a:prstGeom prst="rect">
            <a:avLst/>
          </a:prstGeom>
        </p:spPr>
        <p:txBody>
          <a:bodyPr>
            <a:noAutofit/>
          </a:bodyPr>
          <a:lstStyle>
            <a:lvl1pPr algn="l" defTabSz="914400" rtl="0" eaLnBrk="1" latinLnBrk="0" hangingPunct="1">
              <a:lnSpc>
                <a:spcPct val="90000"/>
              </a:lnSpc>
              <a:spcBef>
                <a:spcPct val="0"/>
              </a:spcBef>
              <a:buNone/>
              <a:defRPr lang="en-US" sz="2600" b="1" kern="1200" dirty="0">
                <a:solidFill>
                  <a:srgbClr val="000000"/>
                </a:solidFill>
                <a:latin typeface="Tenorite" pitchFamily="2" charset="0"/>
                <a:ea typeface="+mj-ea"/>
                <a:cs typeface="+mj-cs"/>
              </a:defRPr>
            </a:lvl1pPr>
          </a:lstStyle>
          <a:p>
            <a:r>
              <a:rPr lang="en-US"/>
              <a:t>Click to add title</a:t>
            </a:r>
            <a:endParaRPr lang="en-US"/>
          </a:p>
        </p:txBody>
      </p:sp>
      <p:sp>
        <p:nvSpPr>
          <p:cNvPr id="3" name="Número de diapositiva"/>
          <p:cNvSpPr txBox="1"/>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fld>
            <a:endParaRPr lang="en-US" sz="800"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858000"/>
          </a:xfrm>
          <a:prstGeom prst="rect">
            <a:avLst/>
          </a:prstGeom>
          <a:noFill/>
        </p:spPr>
        <p:txBody>
          <a:bodyPr anchor="t"/>
          <a:lstStyle>
            <a:lvl1pPr marL="0" indent="0" algn="ctr">
              <a:buNone/>
              <a:defRPr sz="1865" b="1" spc="0" baseline="0">
                <a:solidFill>
                  <a:schemeClr val="tx2"/>
                </a:solidFill>
              </a:defRPr>
            </a:lvl1pPr>
          </a:lstStyle>
          <a:p>
            <a:r>
              <a:rPr lang="en-US" dirty="0"/>
              <a:t>Click icon to add picture</a:t>
            </a:r>
            <a:endParaRPr lang="en-US" dirty="0"/>
          </a:p>
        </p:txBody>
      </p:sp>
      <p:sp>
        <p:nvSpPr>
          <p:cNvPr id="16" name="Text Placeholder 9"/>
          <p:cNvSpPr>
            <a:spLocks noGrp="1"/>
          </p:cNvSpPr>
          <p:nvPr>
            <p:ph type="body" sz="quarter" idx="15" hasCustomPrompt="1"/>
          </p:nvPr>
        </p:nvSpPr>
        <p:spPr>
          <a:xfrm>
            <a:off x="4907884" y="2659380"/>
            <a:ext cx="6005153" cy="731520"/>
          </a:xfrm>
          <a:prstGeom prst="rect">
            <a:avLst/>
          </a:prstGeom>
          <a:noFill/>
          <a:ln w="9525">
            <a:noFill/>
            <a:miter lim="800000"/>
          </a:ln>
        </p:spPr>
        <p:txBody>
          <a:bodyPr vert="horz" wrap="square" lIns="0" tIns="45720" rIns="91440" bIns="45720" numCol="1" rtlCol="0" anchor="ctr" anchorCtr="0" compatLnSpc="1">
            <a:noAutofit/>
          </a:bodyPr>
          <a:lstStyle>
            <a:lvl1pPr indent="0">
              <a:defRPr lang="en-US" sz="4535" b="1" dirty="0">
                <a:solidFill>
                  <a:schemeClr val="tx2"/>
                </a:solidFill>
              </a:defRPr>
            </a:lvl1pPr>
          </a:lstStyle>
          <a:p>
            <a:pPr marL="0" lvl="0">
              <a:spcBef>
                <a:spcPct val="0"/>
              </a:spcBef>
              <a:buNone/>
              <a:tabLst>
                <a:tab pos="608965" algn="l"/>
              </a:tabLst>
            </a:pPr>
            <a:r>
              <a:rPr lang="en-US" dirty="0"/>
              <a:t>Presentation Title</a:t>
            </a:r>
            <a:endParaRPr lang="en-US" dirty="0"/>
          </a:p>
        </p:txBody>
      </p:sp>
      <p:sp>
        <p:nvSpPr>
          <p:cNvPr id="20" name="Text Placeholder 9"/>
          <p:cNvSpPr>
            <a:spLocks noGrp="1"/>
          </p:cNvSpPr>
          <p:nvPr>
            <p:ph type="body" sz="quarter" idx="16" hasCustomPrompt="1"/>
          </p:nvPr>
        </p:nvSpPr>
        <p:spPr>
          <a:xfrm>
            <a:off x="4907884" y="3687469"/>
            <a:ext cx="6005153" cy="487680"/>
          </a:xfrm>
          <a:prstGeom prst="rect">
            <a:avLst/>
          </a:prstGeom>
          <a:noFill/>
          <a:ln w="9525">
            <a:noFill/>
            <a:miter lim="800000"/>
          </a:ln>
        </p:spPr>
        <p:txBody>
          <a:bodyPr vert="horz" wrap="square" lIns="0" tIns="45720" rIns="91440" bIns="45720" numCol="1" rtlCol="0" anchor="ctr" anchorCtr="0" compatLnSpc="1">
            <a:noAutofit/>
          </a:bodyPr>
          <a:lstStyle>
            <a:lvl1pPr>
              <a:defRPr lang="en-US" sz="2400" b="0" dirty="0">
                <a:solidFill>
                  <a:schemeClr val="tx2"/>
                </a:solidFill>
              </a:defRPr>
            </a:lvl1pPr>
          </a:lstStyle>
          <a:p>
            <a:pPr marL="0" lvl="0" indent="0">
              <a:spcBef>
                <a:spcPct val="0"/>
              </a:spcBef>
              <a:buNone/>
              <a:tabLst>
                <a:tab pos="608965" algn="l"/>
              </a:tabLst>
            </a:pPr>
            <a:r>
              <a:rPr lang="en-US" dirty="0"/>
              <a:t>Subtitle</a:t>
            </a:r>
            <a:endParaRPr lang="en-US" dirty="0"/>
          </a:p>
        </p:txBody>
      </p:sp>
      <p:sp>
        <p:nvSpPr>
          <p:cNvPr id="8" name="Text Placeholder 7"/>
          <p:cNvSpPr>
            <a:spLocks noGrp="1"/>
          </p:cNvSpPr>
          <p:nvPr>
            <p:ph type="body" sz="quarter" idx="18" hasCustomPrompt="1"/>
          </p:nvPr>
        </p:nvSpPr>
        <p:spPr>
          <a:xfrm>
            <a:off x="4690533" y="2489202"/>
            <a:ext cx="36576" cy="1849119"/>
          </a:xfrm>
          <a:prstGeom prst="rect">
            <a:avLst/>
          </a:prstGeom>
          <a:blipFill dpi="0" rotWithShape="0">
            <a:blip r:embed="rId2">
              <a:extLst>
                <a:ext uri="{96DAC541-7B7A-43D3-8B79-37D633B846F1}">
                  <asvg:svgBlip xmlns:asvg="http://schemas.microsoft.com/office/drawing/2016/SVG/main" r:embed="rId3"/>
                </a:ext>
              </a:extLst>
            </a:blip>
            <a:srcRect/>
            <a:stretch>
              <a:fillRect/>
            </a:stretch>
          </a:blipFill>
        </p:spPr>
        <p:txBody>
          <a:bodyPr lIns="0" tIns="0" rIns="0" bIns="0"/>
          <a:lstStyle>
            <a:lvl1pPr marL="0" indent="0">
              <a:buNone/>
              <a:defRPr/>
            </a:lvl1pPr>
          </a:lstStyle>
          <a:p>
            <a:pPr lvl="0"/>
            <a:r>
              <a:rPr lang="en-US" dirty="0"/>
              <a:t> </a:t>
            </a:r>
            <a:endParaRPr lang="en-US" dirty="0"/>
          </a:p>
        </p:txBody>
      </p:sp>
      <p:pic>
        <p:nvPicPr>
          <p:cNvPr id="7" name="图片 6" descr="topcoder-logo"/>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892665" y="224790"/>
            <a:ext cx="1914525" cy="29527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858000"/>
          </a:xfrm>
          <a:prstGeom prst="rect">
            <a:avLst/>
          </a:prstGeom>
          <a:solidFill>
            <a:schemeClr val="tx2"/>
          </a:solidFill>
        </p:spPr>
        <p:txBody>
          <a:bodyPr anchor="t"/>
          <a:lstStyle>
            <a:lvl1pPr marL="0" indent="0" algn="ctr">
              <a:buNone/>
              <a:defRPr sz="1865" b="1" spc="0" baseline="0">
                <a:solidFill>
                  <a:schemeClr val="bg1"/>
                </a:solidFill>
              </a:defRPr>
            </a:lvl1pPr>
          </a:lstStyle>
          <a:p>
            <a:r>
              <a:rPr lang="en-US" dirty="0"/>
              <a:t>Click icon to add picture</a:t>
            </a:r>
            <a:endParaRPr lang="en-US" dirty="0"/>
          </a:p>
        </p:txBody>
      </p:sp>
      <p:sp>
        <p:nvSpPr>
          <p:cNvPr id="16" name="Text Placeholder 9"/>
          <p:cNvSpPr>
            <a:spLocks noGrp="1"/>
          </p:cNvSpPr>
          <p:nvPr>
            <p:ph type="body" sz="quarter" idx="15" hasCustomPrompt="1"/>
          </p:nvPr>
        </p:nvSpPr>
        <p:spPr>
          <a:xfrm>
            <a:off x="4907884" y="2659380"/>
            <a:ext cx="6005153" cy="731520"/>
          </a:xfrm>
          <a:prstGeom prst="rect">
            <a:avLst/>
          </a:prstGeom>
          <a:noFill/>
          <a:ln w="9525">
            <a:noFill/>
            <a:miter lim="800000"/>
          </a:ln>
        </p:spPr>
        <p:txBody>
          <a:bodyPr vert="horz" wrap="square" lIns="0" tIns="45720" rIns="91440" bIns="45720" numCol="1" rtlCol="0" anchor="ctr" anchorCtr="0" compatLnSpc="1">
            <a:noAutofit/>
          </a:bodyPr>
          <a:lstStyle>
            <a:lvl1pPr>
              <a:defRPr lang="en-US" sz="4535" b="1" dirty="0">
                <a:solidFill>
                  <a:schemeClr val="bg1"/>
                </a:solidFill>
              </a:defRPr>
            </a:lvl1pPr>
          </a:lstStyle>
          <a:p>
            <a:pPr marL="0" lvl="0" indent="0">
              <a:spcBef>
                <a:spcPct val="0"/>
              </a:spcBef>
              <a:buNone/>
              <a:tabLst>
                <a:tab pos="608965" algn="l"/>
              </a:tabLst>
            </a:pPr>
            <a:r>
              <a:rPr lang="en-US" dirty="0"/>
              <a:t>Presentation Title</a:t>
            </a:r>
            <a:endParaRPr lang="en-US" dirty="0"/>
          </a:p>
        </p:txBody>
      </p:sp>
      <p:sp>
        <p:nvSpPr>
          <p:cNvPr id="20" name="Text Placeholder 9"/>
          <p:cNvSpPr>
            <a:spLocks noGrp="1"/>
          </p:cNvSpPr>
          <p:nvPr>
            <p:ph type="body" sz="quarter" idx="16" hasCustomPrompt="1"/>
          </p:nvPr>
        </p:nvSpPr>
        <p:spPr>
          <a:xfrm>
            <a:off x="4907884" y="3687469"/>
            <a:ext cx="6005153" cy="487680"/>
          </a:xfrm>
          <a:prstGeom prst="rect">
            <a:avLst/>
          </a:prstGeom>
          <a:noFill/>
          <a:ln w="9525">
            <a:noFill/>
            <a:miter lim="800000"/>
          </a:ln>
        </p:spPr>
        <p:txBody>
          <a:bodyPr vert="horz" wrap="square" lIns="0" tIns="45720" rIns="91440" bIns="45720" numCol="1" rtlCol="0" anchor="ctr" anchorCtr="0" compatLnSpc="1">
            <a:noAutofit/>
          </a:bodyPr>
          <a:lstStyle>
            <a:lvl1pPr>
              <a:defRPr lang="en-US" sz="2400" dirty="0">
                <a:solidFill>
                  <a:schemeClr val="bg1"/>
                </a:solidFill>
              </a:defRPr>
            </a:lvl1pPr>
          </a:lstStyle>
          <a:p>
            <a:pPr marL="0" lvl="0" indent="0">
              <a:spcBef>
                <a:spcPct val="0"/>
              </a:spcBef>
              <a:buNone/>
              <a:tabLst>
                <a:tab pos="608965" algn="l"/>
              </a:tabLst>
            </a:pPr>
            <a:r>
              <a:rPr lang="en-US" dirty="0"/>
              <a:t>Subtitle</a:t>
            </a:r>
            <a:endParaRPr lang="en-US" dirty="0"/>
          </a:p>
        </p:txBody>
      </p:sp>
      <p:sp>
        <p:nvSpPr>
          <p:cNvPr id="8" name="Text Placeholder 7"/>
          <p:cNvSpPr>
            <a:spLocks noGrp="1"/>
          </p:cNvSpPr>
          <p:nvPr>
            <p:ph type="body" sz="quarter" idx="18" hasCustomPrompt="1"/>
          </p:nvPr>
        </p:nvSpPr>
        <p:spPr>
          <a:xfrm>
            <a:off x="4690533" y="2489202"/>
            <a:ext cx="36576" cy="1849119"/>
          </a:xfrm>
          <a:prstGeom prst="rect">
            <a:avLst/>
          </a:prstGeom>
          <a:solidFill>
            <a:schemeClr val="bg1"/>
          </a:solidFill>
        </p:spPr>
        <p:txBody>
          <a:bodyPr lIns="0" tIns="0" rIns="0" bIns="0"/>
          <a:lstStyle>
            <a:lvl1pPr marL="0" indent="0">
              <a:buNone/>
              <a:defRPr/>
            </a:lvl1pPr>
          </a:lstStyle>
          <a:p>
            <a:pPr lvl="0"/>
            <a:r>
              <a:rPr lang="en-US" dirty="0"/>
              <a:t> </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858000"/>
          </a:xfrm>
          <a:prstGeom prst="rect">
            <a:avLst/>
          </a:prstGeom>
          <a:noFill/>
        </p:spPr>
        <p:txBody>
          <a:bodyPr anchor="t"/>
          <a:lstStyle>
            <a:lvl1pPr marL="0" indent="0" algn="ctr">
              <a:buNone/>
              <a:defRPr sz="1865" b="1" spc="0" baseline="0">
                <a:solidFill>
                  <a:schemeClr val="tx2"/>
                </a:solidFill>
              </a:defRPr>
            </a:lvl1pPr>
          </a:lstStyle>
          <a:p>
            <a:r>
              <a:rPr lang="en-US" dirty="0"/>
              <a:t>Click icon to add picture</a:t>
            </a:r>
            <a:endParaRPr lang="en-US" dirty="0"/>
          </a:p>
        </p:txBody>
      </p:sp>
      <p:sp>
        <p:nvSpPr>
          <p:cNvPr id="19" name="Text Placeholder 9"/>
          <p:cNvSpPr>
            <a:spLocks noGrp="1"/>
          </p:cNvSpPr>
          <p:nvPr>
            <p:ph type="body" sz="quarter" idx="15" hasCustomPrompt="1"/>
          </p:nvPr>
        </p:nvSpPr>
        <p:spPr>
          <a:xfrm>
            <a:off x="4476185" y="4083329"/>
            <a:ext cx="6005153" cy="731520"/>
          </a:xfrm>
          <a:prstGeom prst="rect">
            <a:avLst/>
          </a:prstGeom>
          <a:noFill/>
          <a:ln w="9525">
            <a:noFill/>
            <a:miter lim="800000"/>
          </a:ln>
        </p:spPr>
        <p:txBody>
          <a:bodyPr vert="horz" wrap="square" lIns="0" tIns="45720" rIns="91440" bIns="45720" numCol="1" rtlCol="0" anchor="ctr" anchorCtr="0" compatLnSpc="1">
            <a:noAutofit/>
          </a:bodyPr>
          <a:lstStyle>
            <a:lvl1pPr>
              <a:defRPr lang="en-US" sz="4535" b="1" dirty="0">
                <a:solidFill>
                  <a:schemeClr val="tx2"/>
                </a:solidFill>
              </a:defRPr>
            </a:lvl1pPr>
          </a:lstStyle>
          <a:p>
            <a:pPr marL="0" lvl="0" indent="0">
              <a:spcBef>
                <a:spcPct val="0"/>
              </a:spcBef>
              <a:buNone/>
              <a:tabLst>
                <a:tab pos="608965" algn="l"/>
              </a:tabLst>
            </a:pPr>
            <a:r>
              <a:rPr lang="en-US" dirty="0"/>
              <a:t>Presentation Title</a:t>
            </a:r>
            <a:endParaRPr lang="en-US" dirty="0"/>
          </a:p>
        </p:txBody>
      </p:sp>
      <p:sp>
        <p:nvSpPr>
          <p:cNvPr id="21" name="Text Placeholder 9"/>
          <p:cNvSpPr>
            <a:spLocks noGrp="1"/>
          </p:cNvSpPr>
          <p:nvPr>
            <p:ph type="body" sz="quarter" idx="16" hasCustomPrompt="1"/>
          </p:nvPr>
        </p:nvSpPr>
        <p:spPr>
          <a:xfrm>
            <a:off x="4476185" y="5111419"/>
            <a:ext cx="6005153" cy="487680"/>
          </a:xfrm>
          <a:prstGeom prst="rect">
            <a:avLst/>
          </a:prstGeom>
          <a:noFill/>
          <a:ln w="9525">
            <a:noFill/>
            <a:miter lim="800000"/>
          </a:ln>
        </p:spPr>
        <p:txBody>
          <a:bodyPr vert="horz" wrap="square" lIns="0" tIns="45720" rIns="91440" bIns="45720" numCol="1" rtlCol="0" anchor="ctr" anchorCtr="0" compatLnSpc="1">
            <a:noAutofit/>
          </a:bodyPr>
          <a:lstStyle>
            <a:lvl1pPr>
              <a:defRPr lang="en-US" sz="2400" dirty="0">
                <a:solidFill>
                  <a:schemeClr val="tx2"/>
                </a:solidFill>
              </a:defRPr>
            </a:lvl1pPr>
          </a:lstStyle>
          <a:p>
            <a:pPr marL="0" lvl="0" indent="0">
              <a:spcBef>
                <a:spcPct val="0"/>
              </a:spcBef>
              <a:buNone/>
              <a:tabLst>
                <a:tab pos="608965" algn="l"/>
              </a:tabLst>
            </a:pPr>
            <a:r>
              <a:rPr lang="en-US" dirty="0"/>
              <a:t>Subtitle</a:t>
            </a:r>
            <a:endParaRPr lang="en-US" dirty="0"/>
          </a:p>
        </p:txBody>
      </p:sp>
      <p:sp>
        <p:nvSpPr>
          <p:cNvPr id="10" name="Text Placeholder 7"/>
          <p:cNvSpPr>
            <a:spLocks noGrp="1"/>
          </p:cNvSpPr>
          <p:nvPr>
            <p:ph type="body" sz="quarter" idx="18" hasCustomPrompt="1"/>
          </p:nvPr>
        </p:nvSpPr>
        <p:spPr>
          <a:xfrm>
            <a:off x="6967375" y="1794933"/>
            <a:ext cx="36576" cy="1219200"/>
          </a:xfrm>
          <a:prstGeom prst="rect">
            <a:avLst/>
          </a:prstGeom>
          <a:blipFill dpi="0" rotWithShape="0">
            <a:blip r:embed="rId2">
              <a:extLst>
                <a:ext uri="{96DAC541-7B7A-43D3-8B79-37D633B846F1}">
                  <asvg:svgBlip xmlns:asvg="http://schemas.microsoft.com/office/drawing/2016/SVG/main" r:embed="rId3"/>
                </a:ext>
              </a:extLst>
            </a:blip>
            <a:srcRect/>
            <a:stretch>
              <a:fillRect/>
            </a:stretch>
          </a:blipFill>
        </p:spPr>
        <p:txBody>
          <a:bodyPr lIns="0" tIns="0" rIns="0" bIns="0"/>
          <a:lstStyle>
            <a:lvl1pPr marL="0" indent="0">
              <a:buNone/>
              <a:defRPr/>
            </a:lvl1pPr>
          </a:lstStyle>
          <a:p>
            <a:pPr lvl="0"/>
            <a:r>
              <a:rPr lang="en-US" dirty="0"/>
              <a:t> </a:t>
            </a:r>
            <a:endParaRPr lang="en-US" dirty="0"/>
          </a:p>
        </p:txBody>
      </p:sp>
      <p:sp>
        <p:nvSpPr>
          <p:cNvPr id="3" name="Text Placeholder 2"/>
          <p:cNvSpPr>
            <a:spLocks noGrp="1"/>
          </p:cNvSpPr>
          <p:nvPr>
            <p:ph type="body" sz="quarter" idx="19" hasCustomPrompt="1"/>
          </p:nvPr>
        </p:nvSpPr>
        <p:spPr>
          <a:xfrm>
            <a:off x="7478760" y="1964267"/>
            <a:ext cx="2404533" cy="863600"/>
          </a:xfrm>
          <a:prstGeom prst="rect">
            <a:avLst/>
          </a:prstGeom>
        </p:spPr>
        <p:txBody>
          <a:bodyPr anchor="ctr"/>
          <a:lstStyle>
            <a:lvl1pPr marL="0" indent="0" algn="ctr">
              <a:buNone/>
              <a:defRPr/>
            </a:lvl1pPr>
            <a:lvl2pPr marL="0" indent="0">
              <a:buNone/>
              <a:defRPr/>
            </a:lvl2pPr>
            <a:lvl3pPr marL="243840" indent="0">
              <a:buNone/>
              <a:defRPr/>
            </a:lvl3pPr>
            <a:lvl4pPr marL="487680" indent="0">
              <a:buNone/>
              <a:defRPr/>
            </a:lvl4pPr>
            <a:lvl5pPr marL="731520" indent="0">
              <a:buNone/>
              <a:defRPr/>
            </a:lvl5pPr>
          </a:lstStyle>
          <a:p>
            <a:pPr lvl="0"/>
            <a:r>
              <a:rPr lang="en-US" dirty="0"/>
              <a:t>Insert client logo</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with Client/Partner Logo">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858000"/>
          </a:xfrm>
          <a:prstGeom prst="rect">
            <a:avLst/>
          </a:prstGeom>
          <a:solidFill>
            <a:schemeClr val="tx2"/>
          </a:solidFill>
        </p:spPr>
        <p:txBody>
          <a:bodyPr anchor="t"/>
          <a:lstStyle>
            <a:lvl1pPr marL="0" indent="0" algn="ctr">
              <a:buNone/>
              <a:defRPr sz="1865" b="1" spc="0" baseline="0">
                <a:solidFill>
                  <a:schemeClr val="bg1"/>
                </a:solidFill>
              </a:defRPr>
            </a:lvl1pPr>
          </a:lstStyle>
          <a:p>
            <a:r>
              <a:rPr lang="en-US" dirty="0"/>
              <a:t>Click icon to add picture</a:t>
            </a:r>
            <a:endParaRPr lang="en-US" dirty="0"/>
          </a:p>
        </p:txBody>
      </p:sp>
      <p:sp>
        <p:nvSpPr>
          <p:cNvPr id="19" name="Text Placeholder 9"/>
          <p:cNvSpPr>
            <a:spLocks noGrp="1"/>
          </p:cNvSpPr>
          <p:nvPr>
            <p:ph type="body" sz="quarter" idx="15" hasCustomPrompt="1"/>
          </p:nvPr>
        </p:nvSpPr>
        <p:spPr>
          <a:xfrm>
            <a:off x="4476185" y="4083329"/>
            <a:ext cx="6005153" cy="731520"/>
          </a:xfrm>
          <a:prstGeom prst="rect">
            <a:avLst/>
          </a:prstGeom>
          <a:noFill/>
          <a:ln w="9525">
            <a:noFill/>
            <a:miter lim="800000"/>
          </a:ln>
        </p:spPr>
        <p:txBody>
          <a:bodyPr vert="horz" wrap="square" lIns="0" tIns="45720" rIns="91440" bIns="45720" numCol="1" rtlCol="0" anchor="ctr" anchorCtr="0" compatLnSpc="1">
            <a:noAutofit/>
          </a:bodyPr>
          <a:lstStyle>
            <a:lvl1pPr>
              <a:defRPr lang="en-US" sz="4535" b="1" dirty="0">
                <a:solidFill>
                  <a:schemeClr val="bg1"/>
                </a:solidFill>
              </a:defRPr>
            </a:lvl1pPr>
          </a:lstStyle>
          <a:p>
            <a:pPr marL="0" lvl="0" indent="0">
              <a:spcBef>
                <a:spcPct val="0"/>
              </a:spcBef>
              <a:buNone/>
              <a:tabLst>
                <a:tab pos="608965" algn="l"/>
              </a:tabLst>
            </a:pPr>
            <a:r>
              <a:rPr lang="en-US" dirty="0"/>
              <a:t>Presentation Title</a:t>
            </a:r>
            <a:endParaRPr lang="en-US" dirty="0"/>
          </a:p>
        </p:txBody>
      </p:sp>
      <p:sp>
        <p:nvSpPr>
          <p:cNvPr id="21" name="Text Placeholder 9"/>
          <p:cNvSpPr>
            <a:spLocks noGrp="1"/>
          </p:cNvSpPr>
          <p:nvPr>
            <p:ph type="body" sz="quarter" idx="16" hasCustomPrompt="1"/>
          </p:nvPr>
        </p:nvSpPr>
        <p:spPr>
          <a:xfrm>
            <a:off x="4476185" y="5111419"/>
            <a:ext cx="6005153" cy="487680"/>
          </a:xfrm>
          <a:prstGeom prst="rect">
            <a:avLst/>
          </a:prstGeom>
          <a:noFill/>
          <a:ln w="9525">
            <a:noFill/>
            <a:miter lim="800000"/>
          </a:ln>
        </p:spPr>
        <p:txBody>
          <a:bodyPr vert="horz" wrap="square" lIns="0" tIns="45720" rIns="91440" bIns="45720" numCol="1" rtlCol="0" anchor="ctr" anchorCtr="0" compatLnSpc="1">
            <a:noAutofit/>
          </a:bodyPr>
          <a:lstStyle>
            <a:lvl1pPr>
              <a:defRPr lang="en-US" sz="2400" dirty="0">
                <a:solidFill>
                  <a:schemeClr val="bg1"/>
                </a:solidFill>
              </a:defRPr>
            </a:lvl1pPr>
          </a:lstStyle>
          <a:p>
            <a:pPr marL="0" lvl="0" indent="0">
              <a:spcBef>
                <a:spcPct val="0"/>
              </a:spcBef>
              <a:buNone/>
              <a:tabLst>
                <a:tab pos="608965" algn="l"/>
              </a:tabLst>
            </a:pPr>
            <a:r>
              <a:rPr lang="en-US" dirty="0"/>
              <a:t>Subtitle</a:t>
            </a:r>
            <a:endParaRPr lang="en-US" dirty="0"/>
          </a:p>
        </p:txBody>
      </p:sp>
      <p:sp>
        <p:nvSpPr>
          <p:cNvPr id="10" name="Text Placeholder 7"/>
          <p:cNvSpPr>
            <a:spLocks noGrp="1"/>
          </p:cNvSpPr>
          <p:nvPr>
            <p:ph type="body" sz="quarter" idx="18" hasCustomPrompt="1"/>
          </p:nvPr>
        </p:nvSpPr>
        <p:spPr>
          <a:xfrm>
            <a:off x="6967375" y="1794933"/>
            <a:ext cx="36576" cy="1219200"/>
          </a:xfrm>
          <a:prstGeom prst="rect">
            <a:avLst/>
          </a:prstGeom>
          <a:solidFill>
            <a:schemeClr val="bg1"/>
          </a:solidFill>
        </p:spPr>
        <p:txBody>
          <a:bodyPr lIns="0" tIns="0" rIns="0" bIns="0"/>
          <a:lstStyle>
            <a:lvl1pPr marL="0" indent="0">
              <a:buNone/>
              <a:defRPr/>
            </a:lvl1pPr>
          </a:lstStyle>
          <a:p>
            <a:pPr lvl="0"/>
            <a:r>
              <a:rPr lang="en-US" dirty="0"/>
              <a:t> </a:t>
            </a:r>
            <a:endParaRPr lang="en-US" dirty="0"/>
          </a:p>
        </p:txBody>
      </p:sp>
      <p:sp>
        <p:nvSpPr>
          <p:cNvPr id="3" name="Text Placeholder 2"/>
          <p:cNvSpPr>
            <a:spLocks noGrp="1"/>
          </p:cNvSpPr>
          <p:nvPr>
            <p:ph type="body" sz="quarter" idx="19" hasCustomPrompt="1"/>
          </p:nvPr>
        </p:nvSpPr>
        <p:spPr>
          <a:xfrm>
            <a:off x="7478760" y="1964267"/>
            <a:ext cx="2404533" cy="863600"/>
          </a:xfrm>
          <a:prstGeom prst="rect">
            <a:avLst/>
          </a:prstGeom>
        </p:spPr>
        <p:txBody>
          <a:bodyPr anchor="ctr"/>
          <a:lstStyle>
            <a:lvl1pPr marL="0" indent="0" algn="ctr">
              <a:buNone/>
              <a:defRPr>
                <a:solidFill>
                  <a:schemeClr val="bg1"/>
                </a:solidFill>
              </a:defRPr>
            </a:lvl1pPr>
            <a:lvl2pPr marL="0" indent="0">
              <a:buNone/>
              <a:defRPr/>
            </a:lvl2pPr>
            <a:lvl3pPr marL="243840" indent="0">
              <a:buNone/>
              <a:defRPr/>
            </a:lvl3pPr>
            <a:lvl4pPr marL="487680" indent="0">
              <a:buNone/>
              <a:defRPr/>
            </a:lvl4pPr>
            <a:lvl5pPr marL="731520" indent="0">
              <a:buNone/>
              <a:defRPr/>
            </a:lvl5pPr>
          </a:lstStyle>
          <a:p>
            <a:pPr lvl="0"/>
            <a:r>
              <a:rPr lang="en-US" dirty="0"/>
              <a:t>Insert client logo</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GraphicMask_WiproBlu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srcRect/>
          <a:stretch>
            <a:fillRect/>
          </a:stretch>
        </p:blipFill>
        <p:spPr>
          <a:xfrm>
            <a:off x="0" y="1356"/>
            <a:ext cx="12192000" cy="6855288"/>
          </a:xfrm>
          <a:prstGeom prst="rect">
            <a:avLst/>
          </a:prstGeom>
        </p:spPr>
      </p:pic>
      <p:sp>
        <p:nvSpPr>
          <p:cNvPr id="3" name="Title 1"/>
          <p:cNvSpPr>
            <a:spLocks noGrp="1"/>
          </p:cNvSpPr>
          <p:nvPr>
            <p:ph type="title" hasCustomPrompt="1"/>
          </p:nvPr>
        </p:nvSpPr>
        <p:spPr>
          <a:xfrm>
            <a:off x="971550" y="2971801"/>
            <a:ext cx="3549650" cy="1926862"/>
          </a:xfrm>
          <a:prstGeom prst="rect">
            <a:avLst/>
          </a:prstGeom>
        </p:spPr>
        <p:txBody>
          <a:bodyPr/>
          <a:lstStyle>
            <a:lvl1pPr>
              <a:lnSpc>
                <a:spcPct val="80000"/>
              </a:lnSpc>
              <a:defRPr sz="6000" b="1">
                <a:solidFill>
                  <a:schemeClr val="bg1"/>
                </a:solidFill>
                <a:latin typeface="Tenorite" pitchFamily="2" charset="0"/>
              </a:defRPr>
            </a:lvl1pPr>
          </a:lstStyle>
          <a:p>
            <a:r>
              <a:rPr lang="en-US"/>
              <a:t>Click to add title</a:t>
            </a:r>
            <a:endParaRPr lang="en-US"/>
          </a:p>
        </p:txBody>
      </p:sp>
      <p:sp>
        <p:nvSpPr>
          <p:cNvPr id="4" name="Text Placeholder 2"/>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5" name="Text Placeholder 2"/>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pic>
        <p:nvPicPr>
          <p:cNvPr id="7" name="图片 6"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dirty="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0" name="Text Placeholder 3"/>
          <p:cNvSpPr>
            <a:spLocks noGrp="1"/>
          </p:cNvSpPr>
          <p:nvPr>
            <p:ph type="body" sz="quarter" idx="14" hasCustomPrompt="1"/>
          </p:nvPr>
        </p:nvSpPr>
        <p:spPr>
          <a:xfrm>
            <a:off x="6369261" y="1583532"/>
            <a:ext cx="5486400" cy="4654709"/>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Text Content</a:t>
            </a:r>
            <a:endParaRPr lang="en-US"/>
          </a:p>
          <a:p>
            <a:pPr lvl="0"/>
            <a:r>
              <a:rPr lang="en-US"/>
              <a:t>Visual Content</a:t>
            </a:r>
            <a:endParaRPr lang="en-US"/>
          </a:p>
          <a:p>
            <a:pPr lvl="0"/>
            <a:r>
              <a:rPr lang="en-US"/>
              <a:t>Proposal</a:t>
            </a:r>
            <a:endParaRPr lang="en-US"/>
          </a:p>
          <a:p>
            <a:pPr lvl="0"/>
            <a:r>
              <a:rPr lang="en-US"/>
              <a:t>Case Studies</a:t>
            </a:r>
            <a:endParaRPr lang="en-US"/>
          </a:p>
          <a:p>
            <a:pPr lvl="0"/>
            <a:r>
              <a:rPr lang="en-US"/>
              <a:t>Infographics</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9" name="Text Placeholder 3"/>
          <p:cNvSpPr>
            <a:spLocks noGrp="1"/>
          </p:cNvSpPr>
          <p:nvPr>
            <p:ph type="body" sz="quarter" idx="13" hasCustomPrompt="1"/>
          </p:nvPr>
        </p:nvSpPr>
        <p:spPr>
          <a:xfrm>
            <a:off x="350760"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20" name="Text Placeholder 3"/>
          <p:cNvSpPr>
            <a:spLocks noGrp="1"/>
          </p:cNvSpPr>
          <p:nvPr>
            <p:ph type="body" sz="quarter" idx="14" hasCustomPrompt="1"/>
          </p:nvPr>
        </p:nvSpPr>
        <p:spPr>
          <a:xfrm>
            <a:off x="6369261" y="1583532"/>
            <a:ext cx="5486400" cy="4641779"/>
          </a:xfrm>
          <a:prstGeom prst="rect">
            <a:avLst/>
          </a:prstGeom>
        </p:spPr>
        <p:txBody>
          <a:bodyPr/>
          <a:lstStyle>
            <a:lvl1pPr marL="0" indent="0">
              <a:buNone/>
              <a:defRPr sz="3465">
                <a:solidFill>
                  <a:srgbClr val="000000"/>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fr-FR"/>
              <a:t>Section</a:t>
            </a:r>
            <a:endParaRPr lang="fr-FR"/>
          </a:p>
          <a:p>
            <a:pPr lvl="0"/>
            <a:r>
              <a:rPr lang="fr-FR"/>
              <a:t>Section</a:t>
            </a:r>
            <a:endParaRPr lang="fr-FR"/>
          </a:p>
          <a:p>
            <a:pPr lvl="0"/>
            <a:r>
              <a:rPr lang="fr-FR"/>
              <a:t>This Section</a:t>
            </a:r>
            <a:endParaRPr lang="fr-FR"/>
          </a:p>
          <a:p>
            <a:pPr lvl="0"/>
            <a:r>
              <a:rPr lang="fr-FR"/>
              <a:t>Section</a:t>
            </a:r>
            <a:endParaRPr lang="fr-FR"/>
          </a:p>
          <a:p>
            <a:pPr lvl="0"/>
            <a:r>
              <a:rPr lang="fr-FR"/>
              <a:t>Section</a:t>
            </a:r>
            <a:endParaRPr lang="fr-FR"/>
          </a:p>
          <a:p>
            <a:pPr lvl="0"/>
            <a:r>
              <a:rPr lang="fr-FR"/>
              <a:t>Section</a:t>
            </a:r>
            <a:endParaRPr lang="fr-FR"/>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dirty="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2"/>
            <a:ext cx="5486400" cy="4159251"/>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18" name="Rectangle"/>
          <p:cNvSpPr/>
          <p:nvPr userDrawn="1"/>
        </p:nvSpPr>
        <p:spPr>
          <a:xfrm>
            <a:off x="0" y="0"/>
            <a:ext cx="12192000" cy="6522720"/>
          </a:xfrm>
          <a:prstGeom prst="rect">
            <a:avLst/>
          </a:prstGeom>
          <a:solidFill>
            <a:schemeClr val="tx1"/>
          </a:solidFill>
          <a:ln w="12700">
            <a:miter lim="400000"/>
          </a:ln>
        </p:spPr>
        <p:txBody>
          <a:bodyPr lIns="36576" tIns="36576" rIns="36576" bIns="36576" anchor="ctr"/>
          <a:lstStyle/>
          <a:p>
            <a:endParaRPr sz="900" dirty="0">
              <a:latin typeface="Arial" panose="020B0604020202090204" pitchFamily="34" charset="0"/>
              <a:cs typeface="Arial" panose="020B0604020202090204" pitchFamily="34" charset="0"/>
            </a:endParaRPr>
          </a:p>
        </p:txBody>
      </p:sp>
      <p:sp>
        <p:nvSpPr>
          <p:cNvPr id="19" name="Text Placeholder 3"/>
          <p:cNvSpPr>
            <a:spLocks noGrp="1"/>
          </p:cNvSpPr>
          <p:nvPr>
            <p:ph type="body" sz="quarter" idx="13" hasCustomPrompt="1"/>
          </p:nvPr>
        </p:nvSpPr>
        <p:spPr>
          <a:xfrm>
            <a:off x="350760"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20" name="Text Placeholder 3"/>
          <p:cNvSpPr>
            <a:spLocks noGrp="1"/>
          </p:cNvSpPr>
          <p:nvPr>
            <p:ph type="body" sz="quarter" idx="14" hasCustomPrompt="1"/>
          </p:nvPr>
        </p:nvSpPr>
        <p:spPr>
          <a:xfrm>
            <a:off x="6369261" y="1583531"/>
            <a:ext cx="5486400" cy="4577124"/>
          </a:xfrm>
          <a:prstGeom prst="rect">
            <a:avLst/>
          </a:prstGeom>
        </p:spPr>
        <p:txBody>
          <a:bodyPr/>
          <a:lstStyle>
            <a:lvl1pPr marL="0" indent="0">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Section</a:t>
            </a:r>
            <a:endParaRPr lang="en-US"/>
          </a:p>
          <a:p>
            <a:pPr lvl="0"/>
            <a:r>
              <a:rPr lang="en-US"/>
              <a:t>Section</a:t>
            </a:r>
            <a:endParaRPr lang="en-US"/>
          </a:p>
          <a:p>
            <a:pPr lvl="0"/>
            <a:r>
              <a:rPr lang="en-US"/>
              <a:t>This Section</a:t>
            </a:r>
            <a:endParaRPr lang="en-US"/>
          </a:p>
          <a:p>
            <a:pPr lvl="0"/>
            <a:r>
              <a:rPr lang="en-US"/>
              <a:t>Section</a:t>
            </a:r>
            <a:endParaRPr lang="en-US"/>
          </a:p>
          <a:p>
            <a:pPr lvl="0"/>
            <a:r>
              <a:rPr lang="en-US"/>
              <a:t>Section</a:t>
            </a:r>
            <a:endParaRPr lang="en-US"/>
          </a:p>
          <a:p>
            <a:pPr lvl="0"/>
            <a:r>
              <a:rPr lang="en-US"/>
              <a:t>Section</a:t>
            </a:r>
            <a:endParaRPr lang="en-US"/>
          </a:p>
        </p:txBody>
      </p:sp>
      <p:sp>
        <p:nvSpPr>
          <p:cNvPr id="47" name="Title 1"/>
          <p:cNvSpPr>
            <a:spLocks noGrp="1"/>
          </p:cNvSpPr>
          <p:nvPr>
            <p:ph type="ctrTitle" hasCustomPrompt="1"/>
          </p:nvPr>
        </p:nvSpPr>
        <p:spPr>
          <a:xfrm>
            <a:off x="358605" y="345078"/>
            <a:ext cx="11497056"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3" name="Group 22"/>
          <p:cNvGrpSpPr/>
          <p:nvPr userDrawn="1"/>
        </p:nvGrpSpPr>
        <p:grpSpPr>
          <a:xfrm>
            <a:off x="95932" y="6638154"/>
            <a:ext cx="671717" cy="126295"/>
            <a:chOff x="6014087" y="4646472"/>
            <a:chExt cx="503788" cy="94721"/>
          </a:xfrm>
        </p:grpSpPr>
        <p:sp>
          <p:nvSpPr>
            <p:cNvPr id="24" name="Oval 23"/>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6"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27" name="TextBox 26"/>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28"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30" name="Group 29"/>
          <p:cNvGrpSpPr/>
          <p:nvPr userDrawn="1"/>
        </p:nvGrpSpPr>
        <p:grpSpPr>
          <a:xfrm>
            <a:off x="95932" y="6638154"/>
            <a:ext cx="671717" cy="126295"/>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6" name="Oval 3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7" name="Oval 36"/>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48" name="Freeform: Shape 47"/>
          <p:cNvSpPr/>
          <p:nvPr userDrawn="1"/>
        </p:nvSpPr>
        <p:spPr>
          <a:xfrm>
            <a:off x="-3" y="1"/>
            <a:ext cx="6117259" cy="6522720"/>
          </a:xfrm>
          <a:custGeom>
            <a:avLst/>
            <a:gdLst>
              <a:gd name="connsiteX0" fmla="*/ 0 w 4587944"/>
              <a:gd name="connsiteY0" fmla="*/ 0 h 4846319"/>
              <a:gd name="connsiteX1" fmla="*/ 4143720 w 4587944"/>
              <a:gd name="connsiteY1" fmla="*/ 0 h 4846319"/>
              <a:gd name="connsiteX2" fmla="*/ 4209231 w 4587944"/>
              <a:gd name="connsiteY2" fmla="*/ 127910 h 4846319"/>
              <a:gd name="connsiteX3" fmla="*/ 4587944 w 4587944"/>
              <a:gd name="connsiteY3" fmla="*/ 1792917 h 4846319"/>
              <a:gd name="connsiteX4" fmla="*/ 3190366 w 4587944"/>
              <a:gd name="connsiteY4" fmla="*/ 4756418 h 4846319"/>
              <a:gd name="connsiteX5" fmla="*/ 3070143 w 4587944"/>
              <a:gd name="connsiteY5" fmla="*/ 4846319 h 4846319"/>
              <a:gd name="connsiteX6" fmla="*/ 0 w 4587944"/>
              <a:gd name="connsiteY6" fmla="*/ 4846319 h 4846319"/>
              <a:gd name="connsiteX7" fmla="*/ 0 w 4587944"/>
              <a:gd name="connsiteY7" fmla="*/ 0 h 484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7944" h="4846319">
                <a:moveTo>
                  <a:pt x="0" y="0"/>
                </a:moveTo>
                <a:lnTo>
                  <a:pt x="4143720" y="0"/>
                </a:lnTo>
                <a:lnTo>
                  <a:pt x="4209231" y="127910"/>
                </a:lnTo>
                <a:cubicBezTo>
                  <a:pt x="4451934" y="631600"/>
                  <a:pt x="4587944" y="1196375"/>
                  <a:pt x="4587944" y="1792917"/>
                </a:cubicBezTo>
                <a:cubicBezTo>
                  <a:pt x="4587944" y="2986002"/>
                  <a:pt x="4043902" y="4052018"/>
                  <a:pt x="3190366" y="4756418"/>
                </a:cubicBezTo>
                <a:lnTo>
                  <a:pt x="3070143" y="4846319"/>
                </a:lnTo>
                <a:lnTo>
                  <a:pt x="0" y="4846319"/>
                </a:lnTo>
                <a:lnTo>
                  <a:pt x="0" y="0"/>
                </a:lnTo>
                <a:close/>
              </a:path>
            </a:pathLst>
          </a:custGeom>
          <a:solidFill>
            <a:schemeClr val="tx2"/>
          </a:solidFill>
          <a:ln w="12700">
            <a:miter lim="400000"/>
          </a:ln>
        </p:spPr>
        <p:txBody>
          <a:bodyPr wrap="square" lIns="36576" tIns="36576" rIns="36576" bIns="36576" anchor="ctr">
            <a:noAutofit/>
          </a:bodyPr>
          <a:lstStyle/>
          <a:p>
            <a:pPr lvl="0"/>
            <a:endParaRPr lang="en-US" sz="900" dirty="0">
              <a:solidFill>
                <a:schemeClr val="tx1"/>
              </a:solidFill>
              <a:latin typeface="Arial" panose="020B0604020202090204" pitchFamily="34" charset="0"/>
              <a:cs typeface="Arial" panose="020B0604020202090204" pitchFamily="34" charset="0"/>
            </a:endParaRPr>
          </a:p>
        </p:txBody>
      </p:sp>
      <p:sp>
        <p:nvSpPr>
          <p:cNvPr id="21" name="Text Placeholder 3"/>
          <p:cNvSpPr>
            <a:spLocks noGrp="1"/>
          </p:cNvSpPr>
          <p:nvPr>
            <p:ph type="body" sz="quarter" idx="13" hasCustomPrompt="1"/>
          </p:nvPr>
        </p:nvSpPr>
        <p:spPr>
          <a:xfrm>
            <a:off x="350760" y="1583532"/>
            <a:ext cx="5486400" cy="4159251"/>
          </a:xfrm>
          <a:prstGeom prst="rect">
            <a:avLst/>
          </a:prstGeom>
        </p:spPr>
        <p:txBody>
          <a:bodyPr/>
          <a:lstStyle>
            <a:lvl1pPr marL="0" indent="0">
              <a:lnSpc>
                <a:spcPct val="100000"/>
              </a:lnSpc>
              <a:buNone/>
              <a:defRPr sz="3465">
                <a:solidFill>
                  <a:schemeClr val="bg1"/>
                </a:solidFill>
                <a:latin typeface="Arial" panose="020B0604020202090204" pitchFamily="34" charset="0"/>
                <a:cs typeface="Arial" panose="020B0604020202090204" pitchFamily="34" charset="0"/>
              </a:defRPr>
            </a:lvl1pPr>
            <a:lvl2pPr marL="254000" indent="0">
              <a:buNone/>
              <a:defRPr sz="4300">
                <a:solidFill>
                  <a:srgbClr val="4182FF"/>
                </a:solidFill>
              </a:defRPr>
            </a:lvl2pPr>
            <a:lvl3pPr marL="508000" indent="0">
              <a:buNone/>
              <a:defRPr sz="4300">
                <a:solidFill>
                  <a:srgbClr val="4182FF"/>
                </a:solidFill>
              </a:defRPr>
            </a:lvl3pPr>
            <a:lvl4pPr marL="761365" indent="0">
              <a:buNone/>
              <a:defRPr sz="4300">
                <a:solidFill>
                  <a:srgbClr val="4182FF"/>
                </a:solidFill>
              </a:defRPr>
            </a:lvl4pPr>
            <a:lvl5pPr marL="1015365" indent="0">
              <a:buNone/>
              <a:defRPr sz="4300">
                <a:solidFill>
                  <a:srgbClr val="4182FF"/>
                </a:solidFill>
              </a:defRPr>
            </a:lvl5pPr>
          </a:lstStyle>
          <a:p>
            <a:pPr lvl="0"/>
            <a:r>
              <a:rPr lang="en-US"/>
              <a:t>Brand</a:t>
            </a:r>
            <a:endParaRPr lang="en-US"/>
          </a:p>
          <a:p>
            <a:pPr lvl="0"/>
            <a:r>
              <a:rPr lang="en-US"/>
              <a:t>Covers</a:t>
            </a:r>
            <a:endParaRPr lang="en-US"/>
          </a:p>
          <a:p>
            <a:pPr lvl="0"/>
            <a:r>
              <a:rPr lang="en-US"/>
              <a:t>Contents</a:t>
            </a:r>
            <a:endParaRPr lang="en-US"/>
          </a:p>
          <a:p>
            <a:pPr lvl="0"/>
            <a:r>
              <a:rPr lang="en-US"/>
              <a:t>Teams</a:t>
            </a:r>
            <a:endParaRPr lang="en-US"/>
          </a:p>
          <a:p>
            <a:pPr lvl="0"/>
            <a:r>
              <a:rPr lang="en-US"/>
              <a:t>Sections</a:t>
            </a:r>
            <a:endParaRPr lang="en-US"/>
          </a:p>
          <a:p>
            <a:pPr lvl="0"/>
            <a:r>
              <a:rPr lang="en-US"/>
              <a:t>Transitions</a:t>
            </a:r>
            <a:endParaRPr lang="en-US"/>
          </a:p>
        </p:txBody>
      </p:sp>
      <p:sp>
        <p:nvSpPr>
          <p:cNvPr id="24" name="Title 1"/>
          <p:cNvSpPr>
            <a:spLocks noGrp="1"/>
          </p:cNvSpPr>
          <p:nvPr>
            <p:ph type="ctrTitle" hasCustomPrompt="1"/>
          </p:nvPr>
        </p:nvSpPr>
        <p:spPr>
          <a:xfrm>
            <a:off x="358605" y="345078"/>
            <a:ext cx="560832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bg1"/>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17" name="Picture Placeholder 16"/>
          <p:cNvSpPr>
            <a:spLocks noGrp="1"/>
          </p:cNvSpPr>
          <p:nvPr>
            <p:ph type="pic" sz="quarter" idx="14" hasCustomPrompt="1"/>
          </p:nvPr>
        </p:nvSpPr>
        <p:spPr>
          <a:xfrm>
            <a:off x="2087420" y="0"/>
            <a:ext cx="10104581" cy="6522720"/>
          </a:xfrm>
          <a:custGeom>
            <a:avLst/>
            <a:gdLst>
              <a:gd name="connsiteX0" fmla="*/ 0 w 7578436"/>
              <a:gd name="connsiteY0" fmla="*/ 0 h 4846320"/>
              <a:gd name="connsiteX1" fmla="*/ 7578436 w 7578436"/>
              <a:gd name="connsiteY1" fmla="*/ 0 h 4846320"/>
              <a:gd name="connsiteX2" fmla="*/ 7578436 w 7578436"/>
              <a:gd name="connsiteY2" fmla="*/ 4846320 h 4846320"/>
              <a:gd name="connsiteX3" fmla="*/ 1504579 w 7578436"/>
              <a:gd name="connsiteY3" fmla="*/ 4846320 h 4846320"/>
              <a:gd name="connsiteX4" fmla="*/ 1624800 w 7578436"/>
              <a:gd name="connsiteY4" fmla="*/ 4756420 h 4846320"/>
              <a:gd name="connsiteX5" fmla="*/ 3022378 w 7578436"/>
              <a:gd name="connsiteY5" fmla="*/ 1792919 h 4846320"/>
              <a:gd name="connsiteX6" fmla="*/ 2643665 w 7578436"/>
              <a:gd name="connsiteY6" fmla="*/ 127912 h 4846320"/>
              <a:gd name="connsiteX7" fmla="*/ 2578154 w 7578436"/>
              <a:gd name="connsiteY7" fmla="*/ 2 h 4846320"/>
              <a:gd name="connsiteX8" fmla="*/ 0 w 7578436"/>
              <a:gd name="connsiteY8" fmla="*/ 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8436" h="4846320">
                <a:moveTo>
                  <a:pt x="0" y="0"/>
                </a:moveTo>
                <a:lnTo>
                  <a:pt x="7578436" y="0"/>
                </a:lnTo>
                <a:lnTo>
                  <a:pt x="7578436" y="4846320"/>
                </a:lnTo>
                <a:lnTo>
                  <a:pt x="1504579" y="4846320"/>
                </a:lnTo>
                <a:lnTo>
                  <a:pt x="1624800" y="4756420"/>
                </a:lnTo>
                <a:cubicBezTo>
                  <a:pt x="2478336" y="4052020"/>
                  <a:pt x="3022378" y="2986004"/>
                  <a:pt x="3022378" y="1792919"/>
                </a:cubicBezTo>
                <a:cubicBezTo>
                  <a:pt x="3022378" y="1196377"/>
                  <a:pt x="2886368" y="631602"/>
                  <a:pt x="2643665" y="127912"/>
                </a:cubicBezTo>
                <a:lnTo>
                  <a:pt x="2578154" y="2"/>
                </a:lnTo>
                <a:lnTo>
                  <a:pt x="0" y="2"/>
                </a:lnTo>
                <a:close/>
              </a:path>
            </a:pathLst>
          </a:custGeom>
        </p:spPr>
        <p:txBody>
          <a:bodyPr wrap="square" anchor="ctr">
            <a:noAutofit/>
          </a:bodyPr>
          <a:lstStyle>
            <a:lvl1pPr marL="259461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dirty="0"/>
              <a:t>Insert picture behind </a:t>
            </a:r>
            <a:br>
              <a:rPr lang="en-US" dirty="0"/>
            </a:br>
            <a:r>
              <a:rPr lang="en-US" dirty="0"/>
              <a:t>color overlay</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Cover_1">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dirty="0"/>
              <a:t>Click icon to add picture</a:t>
            </a:r>
            <a:endParaRPr lang="en-US" dirty="0"/>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tx2"/>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1"/>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Cover_2">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3"/>
          </a:solidFill>
          <a:ln w="12700">
            <a:miter lim="400000"/>
          </a:ln>
        </p:spPr>
        <p:txBody>
          <a:bodyPr lIns="36576" tIns="36576" rIns="36576" bIns="36576" anchor="ctr"/>
          <a:lstStyle/>
          <a:p>
            <a:endParaRPr sz="900" dirty="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1865" b="1" spc="0" baseline="0">
                <a:solidFill>
                  <a:schemeClr val="tx2"/>
                </a:solidFill>
                <a:latin typeface="Arial" panose="020B0604020202090204" pitchFamily="34" charset="0"/>
                <a:cs typeface="Arial" panose="020B0604020202090204" pitchFamily="34" charset="0"/>
              </a:defRPr>
            </a:lvl1pPr>
          </a:lstStyle>
          <a:p>
            <a:r>
              <a:rPr lang="en-US" dirty="0"/>
              <a:t>Click icon to add picture</a:t>
            </a:r>
            <a:endParaRPr lang="en-US" dirty="0"/>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tx2"/>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Cover_3">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tx2"/>
          </a:solidFill>
          <a:ln w="12700">
            <a:miter lim="400000"/>
          </a:ln>
        </p:spPr>
        <p:txBody>
          <a:bodyPr lIns="36576" tIns="36576" rIns="36576" bIns="36576" anchor="ctr"/>
          <a:lstStyle/>
          <a:p>
            <a:endParaRPr sz="900" dirty="0">
              <a:latin typeface="Arial" panose="020B0604020202090204" pitchFamily="34" charset="0"/>
              <a:cs typeface="Arial" panose="020B0604020202090204" pitchFamily="34" charset="0"/>
            </a:endParaRPr>
          </a:p>
        </p:txBody>
      </p:sp>
      <p:sp>
        <p:nvSpPr>
          <p:cNvPr id="12" name="Picture Placeholder 13"/>
          <p:cNvSpPr>
            <a:spLocks noGrp="1"/>
          </p:cNvSpPr>
          <p:nvPr>
            <p:ph type="pic" sz="quarter" idx="13"/>
          </p:nvPr>
        </p:nvSpPr>
        <p:spPr>
          <a:xfrm>
            <a:off x="0" y="0"/>
            <a:ext cx="12192000" cy="6522720"/>
          </a:xfrm>
          <a:prstGeom prst="rect">
            <a:avLst/>
          </a:prstGeom>
        </p:spPr>
        <p:txBody>
          <a:bodyPr anchor="t"/>
          <a:lstStyle>
            <a:lvl1pPr marL="0" indent="0" algn="ctr">
              <a:buNone/>
              <a:defRPr sz="3735" b="1" spc="0" baseline="0">
                <a:solidFill>
                  <a:schemeClr val="bg1"/>
                </a:solidFill>
                <a:latin typeface="Arial" panose="020B0604020202090204" pitchFamily="34" charset="0"/>
                <a:cs typeface="Arial" panose="020B0604020202090204" pitchFamily="34" charset="0"/>
              </a:defRPr>
            </a:lvl1pPr>
          </a:lstStyle>
          <a:p>
            <a:r>
              <a:rPr lang="en-US" dirty="0"/>
              <a:t>Click icon to add picture</a:t>
            </a:r>
            <a:endParaRPr lang="en-US" dirty="0"/>
          </a:p>
        </p:txBody>
      </p:sp>
      <p:sp>
        <p:nvSpPr>
          <p:cNvPr id="8"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9"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sp>
        <p:nvSpPr>
          <p:cNvPr id="15" name="Rectangle 1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1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19" name="TextBox 1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23"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24" name="Group 23"/>
          <p:cNvGrpSpPr/>
          <p:nvPr userDrawn="1"/>
        </p:nvGrpSpPr>
        <p:grpSpPr>
          <a:xfrm>
            <a:off x="95932" y="6638154"/>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6" name="Oval 25"/>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Cover with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Cover with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_GraphicMask_WiproBlue">
    <p:bg>
      <p:bgPr>
        <a:solidFill>
          <a:schemeClr val="bg1"/>
        </a:solidFill>
        <a:effectLst/>
      </p:bgPr>
    </p:bg>
    <p:spTree>
      <p:nvGrpSpPr>
        <p:cNvPr id="1" name=""/>
        <p:cNvGrpSpPr/>
        <p:nvPr/>
      </p:nvGrpSpPr>
      <p:grpSpPr>
        <a:xfrm>
          <a:off x="0" y="0"/>
          <a:ext cx="0" cy="0"/>
          <a:chOff x="0" y="0"/>
          <a:chExt cx="0" cy="0"/>
        </a:xfrm>
      </p:grpSpPr>
      <p:pic>
        <p:nvPicPr>
          <p:cNvPr id="6" name="Imagen" descr="Imagen"/>
          <p:cNvPicPr>
            <a:picLocks noChangeAspect="1"/>
          </p:cNvPicPr>
          <p:nvPr userDrawn="1"/>
        </p:nvPicPr>
        <p:blipFill rotWithShape="1">
          <a:blip r:embed="rId2" cstate="screen"/>
          <a:srcRect/>
          <a:stretch>
            <a:fillRect/>
          </a:stretch>
        </p:blipFill>
        <p:spPr>
          <a:xfrm>
            <a:off x="0" y="0"/>
            <a:ext cx="12192000" cy="6858000"/>
          </a:xfrm>
          <a:prstGeom prst="rect">
            <a:avLst/>
          </a:prstGeom>
          <a:solidFill>
            <a:srgbClr val="341954"/>
          </a:solidFill>
          <a:ln w="12700">
            <a:miter lim="400000"/>
            <a:headEnd/>
            <a:tailEnd/>
          </a:ln>
        </p:spPr>
      </p:pic>
      <p:sp>
        <p:nvSpPr>
          <p:cNvPr id="3" name="Title 1"/>
          <p:cNvSpPr>
            <a:spLocks noGrp="1"/>
          </p:cNvSpPr>
          <p:nvPr>
            <p:ph type="title" hasCustomPrompt="1"/>
          </p:nvPr>
        </p:nvSpPr>
        <p:spPr>
          <a:xfrm>
            <a:off x="971550" y="2465569"/>
            <a:ext cx="3549650" cy="1926862"/>
          </a:xfrm>
          <a:prstGeom prst="rect">
            <a:avLst/>
          </a:prstGeom>
        </p:spPr>
        <p:txBody>
          <a:bodyPr/>
          <a:lstStyle>
            <a:lvl1pPr>
              <a:lnSpc>
                <a:spcPct val="80000"/>
              </a:lnSpc>
              <a:defRPr sz="6000" b="1">
                <a:solidFill>
                  <a:schemeClr val="bg1"/>
                </a:solidFill>
                <a:latin typeface="Tenorite" pitchFamily="2" charset="0"/>
              </a:defRPr>
            </a:lvl1pPr>
          </a:lstStyle>
          <a:p>
            <a:r>
              <a:rPr lang="en-US"/>
              <a:t>Click to add title</a:t>
            </a:r>
            <a:endParaRPr lang="en-US"/>
          </a:p>
        </p:txBody>
      </p:sp>
      <p:sp>
        <p:nvSpPr>
          <p:cNvPr id="4" name="Text Placeholder 2"/>
          <p:cNvSpPr>
            <a:spLocks noGrp="1"/>
          </p:cNvSpPr>
          <p:nvPr>
            <p:ph type="body" idx="1" hasCustomPrompt="1"/>
          </p:nvPr>
        </p:nvSpPr>
        <p:spPr>
          <a:xfrm>
            <a:off x="971550" y="4694722"/>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endParaRPr lang="en-US"/>
          </a:p>
        </p:txBody>
      </p:sp>
      <p:sp>
        <p:nvSpPr>
          <p:cNvPr id="5" name="Text Placeholder 2"/>
          <p:cNvSpPr>
            <a:spLocks noGrp="1"/>
          </p:cNvSpPr>
          <p:nvPr>
            <p:ph type="body" idx="10" hasCustomPrompt="1"/>
          </p:nvPr>
        </p:nvSpPr>
        <p:spPr>
          <a:xfrm>
            <a:off x="971550" y="5067740"/>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endParaRPr lang="en-US"/>
          </a:p>
        </p:txBody>
      </p:sp>
      <p:pic>
        <p:nvPicPr>
          <p:cNvPr id="7" name="图片 6" descr="topcoder-logo"/>
          <p:cNvPicPr>
            <a:picLocks noChangeAspect="1"/>
          </p:cNvPicPr>
          <p:nvPr userDrawn="1">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892665" y="224790"/>
            <a:ext cx="1914525" cy="295275"/>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Cover with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18"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1">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cxnSp>
        <p:nvCxnSpPr>
          <p:cNvPr id="20" name="Straight Connector 19"/>
          <p:cNvCxnSpPr/>
          <p:nvPr userDrawn="1"/>
        </p:nvCxnSpPr>
        <p:spPr>
          <a:xfrm>
            <a:off x="2864409" y="572081"/>
            <a:ext cx="0" cy="781987"/>
          </a:xfrm>
          <a:prstGeom prst="line">
            <a:avLst/>
          </a:prstGeom>
          <a:ln w="28575">
            <a:solidFill>
              <a:schemeClr val="bg2"/>
            </a:solidFill>
            <a:miter lim="400000"/>
          </a:ln>
        </p:spPr>
      </p:cxnSp>
      <p:sp>
        <p:nvSpPr>
          <p:cNvPr id="21"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dirty="0"/>
              <a:t>Insert Logo</a:t>
            </a:r>
            <a:endParaRPr lang="en-US" dirty="0"/>
          </a:p>
        </p:txBody>
      </p:sp>
      <p:sp>
        <p:nvSpPr>
          <p:cNvPr id="34"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2">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dirty="0"/>
              <a:t>Insert Logo</a:t>
            </a:r>
            <a:endParaRPr lang="en-US" dirty="0"/>
          </a:p>
        </p:txBody>
      </p:sp>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with Cllient logo &amp;  Image_3">
    <p:spTree>
      <p:nvGrpSpPr>
        <p:cNvPr id="1" name=""/>
        <p:cNvGrpSpPr/>
        <p:nvPr/>
      </p:nvGrpSpPr>
      <p:grpSpPr>
        <a:xfrm>
          <a:off x="0" y="0"/>
          <a:ext cx="0" cy="0"/>
          <a:chOff x="0" y="0"/>
          <a:chExt cx="0" cy="0"/>
        </a:xfrm>
      </p:grpSpPr>
      <p:sp>
        <p:nvSpPr>
          <p:cNvPr id="24" name="Freeform: Shape 23"/>
          <p:cNvSpPr/>
          <p:nvPr userDrawn="1"/>
        </p:nvSpPr>
        <p:spPr>
          <a:xfrm>
            <a:off x="2" y="0"/>
            <a:ext cx="7786068" cy="6522720"/>
          </a:xfrm>
          <a:custGeom>
            <a:avLst/>
            <a:gdLst>
              <a:gd name="connsiteX0" fmla="*/ 928539 w 5839551"/>
              <a:gd name="connsiteY0" fmla="*/ 0 h 4846320"/>
              <a:gd name="connsiteX1" fmla="*/ 4511916 w 5839551"/>
              <a:gd name="connsiteY1" fmla="*/ 0 h 4846320"/>
              <a:gd name="connsiteX2" fmla="*/ 4704407 w 5839551"/>
              <a:gd name="connsiteY2" fmla="*/ 143942 h 4846320"/>
              <a:gd name="connsiteX3" fmla="*/ 5839551 w 5839551"/>
              <a:gd name="connsiteY3" fmla="*/ 2550964 h 4846320"/>
              <a:gd name="connsiteX4" fmla="*/ 4925922 w 5839551"/>
              <a:gd name="connsiteY4" fmla="*/ 4756659 h 4846320"/>
              <a:gd name="connsiteX5" fmla="*/ 4827270 w 5839551"/>
              <a:gd name="connsiteY5" fmla="*/ 4846320 h 4846320"/>
              <a:gd name="connsiteX6" fmla="*/ 613184 w 5839551"/>
              <a:gd name="connsiteY6" fmla="*/ 4846320 h 4846320"/>
              <a:gd name="connsiteX7" fmla="*/ 514532 w 5839551"/>
              <a:gd name="connsiteY7" fmla="*/ 4756659 h 4846320"/>
              <a:gd name="connsiteX8" fmla="*/ 133635 w 5839551"/>
              <a:gd name="connsiteY8" fmla="*/ 4295008 h 4846320"/>
              <a:gd name="connsiteX9" fmla="*/ 0 w 5839551"/>
              <a:gd name="connsiteY9" fmla="*/ 4075038 h 4846320"/>
              <a:gd name="connsiteX10" fmla="*/ 0 w 5839551"/>
              <a:gd name="connsiteY10" fmla="*/ 1026890 h 4846320"/>
              <a:gd name="connsiteX11" fmla="*/ 133635 w 5839551"/>
              <a:gd name="connsiteY11" fmla="*/ 806920 h 4846320"/>
              <a:gd name="connsiteX12" fmla="*/ 736047 w 5839551"/>
              <a:gd name="connsiteY12" fmla="*/ 143942 h 4846320"/>
              <a:gd name="connsiteX13" fmla="*/ 928539 w 5839551"/>
              <a:gd name="connsiteY13" fmla="*/ 0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9551" h="4846320">
                <a:moveTo>
                  <a:pt x="928539" y="0"/>
                </a:moveTo>
                <a:lnTo>
                  <a:pt x="4511916" y="0"/>
                </a:lnTo>
                <a:lnTo>
                  <a:pt x="4704407" y="143942"/>
                </a:lnTo>
                <a:cubicBezTo>
                  <a:pt x="5397668" y="716072"/>
                  <a:pt x="5839551" y="1581914"/>
                  <a:pt x="5839551" y="2550964"/>
                </a:cubicBezTo>
                <a:cubicBezTo>
                  <a:pt x="5839551" y="3412342"/>
                  <a:pt x="5490409" y="4192173"/>
                  <a:pt x="4925922" y="4756659"/>
                </a:cubicBezTo>
                <a:lnTo>
                  <a:pt x="4827270" y="4846320"/>
                </a:lnTo>
                <a:lnTo>
                  <a:pt x="613184" y="4846320"/>
                </a:lnTo>
                <a:lnTo>
                  <a:pt x="514532" y="4756659"/>
                </a:lnTo>
                <a:cubicBezTo>
                  <a:pt x="373410" y="4615538"/>
                  <a:pt x="245748" y="4460957"/>
                  <a:pt x="133635" y="4295008"/>
                </a:cubicBezTo>
                <a:lnTo>
                  <a:pt x="0" y="4075038"/>
                </a:lnTo>
                <a:lnTo>
                  <a:pt x="0" y="1026890"/>
                </a:lnTo>
                <a:lnTo>
                  <a:pt x="133635" y="806920"/>
                </a:lnTo>
                <a:cubicBezTo>
                  <a:pt x="301804" y="557997"/>
                  <a:pt x="504961" y="334652"/>
                  <a:pt x="736047" y="143942"/>
                </a:cubicBezTo>
                <a:lnTo>
                  <a:pt x="928539" y="0"/>
                </a:lnTo>
                <a:close/>
              </a:path>
            </a:pathLst>
          </a:cu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465" dirty="0">
              <a:solidFill>
                <a:schemeClr val="accent2"/>
              </a:solidFill>
              <a:latin typeface="Arial" panose="020B0604020202090204" pitchFamily="34" charset="0"/>
              <a:cs typeface="Arial" panose="020B0604020202090204" pitchFamily="34" charset="0"/>
            </a:endParaRPr>
          </a:p>
        </p:txBody>
      </p:sp>
      <p:sp>
        <p:nvSpPr>
          <p:cNvPr id="31" name="Rectangle 30"/>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33"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2"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sp>
        <p:nvSpPr>
          <p:cNvPr id="12" name="Text Placeholder 10"/>
          <p:cNvSpPr>
            <a:spLocks noGrp="1"/>
          </p:cNvSpPr>
          <p:nvPr>
            <p:ph type="body" sz="quarter" idx="10" hasCustomPrompt="1"/>
          </p:nvPr>
        </p:nvSpPr>
        <p:spPr>
          <a:xfrm>
            <a:off x="550865" y="2613820"/>
            <a:ext cx="4803775" cy="891381"/>
          </a:xfrm>
          <a:prstGeom prst="rect">
            <a:avLst/>
          </a:prstGeom>
          <a:noFill/>
        </p:spPr>
        <p:txBody>
          <a:bodyPr anchor="ctr"/>
          <a:lstStyle>
            <a:lvl1pPr marL="0" indent="0">
              <a:buNone/>
              <a:defRPr sz="5335" b="1">
                <a:solidFill>
                  <a:schemeClr val="bg1"/>
                </a:solidFill>
                <a:latin typeface="Arial" panose="020B0604020202090204" pitchFamily="34" charset="0"/>
                <a:cs typeface="Arial" panose="020B0604020202090204" pitchFamily="34" charset="0"/>
              </a:defRPr>
            </a:lvl1pPr>
          </a:lstStyle>
          <a:p>
            <a:pPr lvl="0"/>
            <a:r>
              <a:rPr lang="en-US"/>
              <a:t>Section Cover</a:t>
            </a:r>
            <a:endParaRPr lang="en-US"/>
          </a:p>
        </p:txBody>
      </p:sp>
      <p:sp>
        <p:nvSpPr>
          <p:cNvPr id="13" name="Text Placeholder 10"/>
          <p:cNvSpPr>
            <a:spLocks noGrp="1"/>
          </p:cNvSpPr>
          <p:nvPr>
            <p:ph type="body" sz="quarter" idx="11" hasCustomPrompt="1"/>
          </p:nvPr>
        </p:nvSpPr>
        <p:spPr>
          <a:xfrm>
            <a:off x="550865" y="3688242"/>
            <a:ext cx="4803775" cy="369228"/>
          </a:xfrm>
          <a:prstGeom prst="rect">
            <a:avLst/>
          </a:prstGeom>
          <a:noFill/>
        </p:spPr>
        <p:txBody>
          <a:bodyPr anchor="ctr"/>
          <a:lstStyle>
            <a:lvl1pPr marL="0" indent="0">
              <a:buNone/>
              <a:defRPr sz="1865">
                <a:solidFill>
                  <a:schemeClr val="accent4"/>
                </a:solidFill>
                <a:latin typeface="Arial" panose="020B0604020202090204" pitchFamily="34" charset="0"/>
                <a:cs typeface="Arial" panose="020B0604020202090204" pitchFamily="34" charset="0"/>
              </a:defRPr>
            </a:lvl1pPr>
          </a:lstStyle>
          <a:p>
            <a:r>
              <a:rPr lang="en-US"/>
              <a:t>Subtitle Goes Here</a:t>
            </a:r>
            <a:endParaRPr lang="en-US"/>
          </a:p>
        </p:txBody>
      </p:sp>
      <p:grpSp>
        <p:nvGrpSpPr>
          <p:cNvPr id="25" name="Group 24"/>
          <p:cNvGrpSpPr/>
          <p:nvPr userDrawn="1"/>
        </p:nvGrpSpPr>
        <p:grpSpPr>
          <a:xfrm>
            <a:off x="95932" y="6638154"/>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7" name="Oval 26"/>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8" name="Oval 27"/>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9" name="Oval 28"/>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30" name="Oval 29"/>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cxnSp>
        <p:nvCxnSpPr>
          <p:cNvPr id="37" name="Straight Connector 36"/>
          <p:cNvCxnSpPr/>
          <p:nvPr userDrawn="1"/>
        </p:nvCxnSpPr>
        <p:spPr>
          <a:xfrm>
            <a:off x="2864409" y="572081"/>
            <a:ext cx="0" cy="781987"/>
          </a:xfrm>
          <a:prstGeom prst="line">
            <a:avLst/>
          </a:prstGeom>
          <a:ln w="28575">
            <a:solidFill>
              <a:schemeClr val="bg2"/>
            </a:solidFill>
            <a:miter lim="400000"/>
          </a:ln>
        </p:spPr>
      </p:cxnSp>
      <p:sp>
        <p:nvSpPr>
          <p:cNvPr id="38" name="Picture Placeholder 16"/>
          <p:cNvSpPr>
            <a:spLocks noGrp="1"/>
          </p:cNvSpPr>
          <p:nvPr>
            <p:ph type="pic" sz="quarter" idx="12" hasCustomPrompt="1"/>
          </p:nvPr>
        </p:nvSpPr>
        <p:spPr>
          <a:xfrm>
            <a:off x="3124369" y="536353"/>
            <a:ext cx="2072640" cy="853440"/>
          </a:xfrm>
          <a:prstGeom prst="rect">
            <a:avLst/>
          </a:prstGeom>
        </p:spPr>
        <p:txBody>
          <a:bodyPr lIns="45720" tIns="45720" rIns="45720" bIns="45720" anchor="ctr" anchorCtr="0">
            <a:noAutofit/>
          </a:bodyPr>
          <a:lstStyle>
            <a:lvl1pPr marL="0" indent="0">
              <a:buNone/>
              <a:defRPr lang="en-US" sz="2400" b="1" dirty="0">
                <a:solidFill>
                  <a:schemeClr val="bg1"/>
                </a:solidFill>
                <a:latin typeface="Arial" panose="020B0604020202090204" pitchFamily="34" charset="0"/>
                <a:cs typeface="Arial" panose="020B0604020202090204" pitchFamily="34" charset="0"/>
              </a:defRPr>
            </a:lvl1pPr>
          </a:lstStyle>
          <a:p>
            <a:pPr marL="309245" lvl="0" indent="-309245" algn="ctr"/>
            <a:r>
              <a:rPr lang="en-US" dirty="0"/>
              <a:t>Insert Logo</a:t>
            </a:r>
            <a:endParaRPr lang="en-US" dirty="0"/>
          </a:p>
        </p:txBody>
      </p:sp>
      <p:sp>
        <p:nvSpPr>
          <p:cNvPr id="21" name="Picture Placeholder 17"/>
          <p:cNvSpPr>
            <a:spLocks noGrp="1"/>
          </p:cNvSpPr>
          <p:nvPr>
            <p:ph type="pic" sz="quarter" idx="14" hasCustomPrompt="1"/>
          </p:nvPr>
        </p:nvSpPr>
        <p:spPr>
          <a:xfrm>
            <a:off x="6015888" y="0"/>
            <a:ext cx="6176112" cy="6522720"/>
          </a:xfrm>
          <a:custGeom>
            <a:avLst/>
            <a:gdLst>
              <a:gd name="connsiteX0" fmla="*/ 0 w 4632084"/>
              <a:gd name="connsiteY0" fmla="*/ 0 h 4846320"/>
              <a:gd name="connsiteX1" fmla="*/ 4632084 w 4632084"/>
              <a:gd name="connsiteY1" fmla="*/ 0 h 4846320"/>
              <a:gd name="connsiteX2" fmla="*/ 4632084 w 4632084"/>
              <a:gd name="connsiteY2" fmla="*/ 4846320 h 4846320"/>
              <a:gd name="connsiteX3" fmla="*/ 315354 w 4632084"/>
              <a:gd name="connsiteY3" fmla="*/ 4846320 h 4846320"/>
              <a:gd name="connsiteX4" fmla="*/ 414006 w 4632084"/>
              <a:gd name="connsiteY4" fmla="*/ 4756659 h 4846320"/>
              <a:gd name="connsiteX5" fmla="*/ 1327635 w 4632084"/>
              <a:gd name="connsiteY5" fmla="*/ 2550964 h 4846320"/>
              <a:gd name="connsiteX6" fmla="*/ 192491 w 4632084"/>
              <a:gd name="connsiteY6" fmla="*/ 143942 h 4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084" h="4846320">
                <a:moveTo>
                  <a:pt x="0" y="0"/>
                </a:moveTo>
                <a:lnTo>
                  <a:pt x="4632084" y="0"/>
                </a:lnTo>
                <a:lnTo>
                  <a:pt x="4632084" y="4846320"/>
                </a:lnTo>
                <a:lnTo>
                  <a:pt x="315354" y="4846320"/>
                </a:lnTo>
                <a:lnTo>
                  <a:pt x="414006" y="4756659"/>
                </a:lnTo>
                <a:cubicBezTo>
                  <a:pt x="978493" y="4192173"/>
                  <a:pt x="1327635" y="3412342"/>
                  <a:pt x="1327635" y="2550964"/>
                </a:cubicBezTo>
                <a:cubicBezTo>
                  <a:pt x="1327635" y="1581914"/>
                  <a:pt x="885752" y="716072"/>
                  <a:pt x="192491" y="143942"/>
                </a:cubicBezTo>
                <a:close/>
              </a:path>
            </a:pathLst>
          </a:custGeom>
        </p:spPr>
        <p:txBody>
          <a:bodyPr wrap="square" anchor="ctr">
            <a:noAutofit/>
          </a:bodyPr>
          <a:lstStyle>
            <a:lvl1pPr marL="1682750" indent="0" algn="ctr" defTabSz="609600" rtl="0" eaLnBrk="1" latinLnBrk="0" hangingPunct="1">
              <a:lnSpc>
                <a:spcPct val="100000"/>
              </a:lnSpc>
              <a:spcBef>
                <a:spcPts val="265"/>
              </a:spcBef>
              <a:spcAft>
                <a:spcPts val="265"/>
              </a:spcAft>
              <a:buClr>
                <a:srgbClr val="00B0F0"/>
              </a:buClr>
              <a:buFont typeface="Arial" panose="020B0604020202090204" pitchFamily="34" charset="0"/>
              <a:buNone/>
              <a:defRPr kumimoji="0" lang="en-US" sz="1600" b="1" i="0" u="none" strike="noStrike" kern="1200" cap="none" spc="0" normalizeH="0" baseline="0" noProof="0" dirty="0">
                <a:ln>
                  <a:noFill/>
                </a:ln>
                <a:solidFill>
                  <a:schemeClr val="tx2"/>
                </a:solidFill>
                <a:effectLst/>
                <a:uLnTx/>
                <a:uFillTx/>
                <a:latin typeface="Arial" panose="020B0604020202090204" pitchFamily="34" charset="0"/>
                <a:ea typeface="+mn-ea"/>
                <a:cs typeface="Arial" panose="020B0604020202090204" pitchFamily="34" charset="0"/>
              </a:defRPr>
            </a:lvl1pPr>
          </a:lstStyle>
          <a:p>
            <a:r>
              <a:rPr lang="en-US" dirty="0"/>
              <a:t>Insert picture behind</a:t>
            </a:r>
            <a:br>
              <a:rPr lang="en-US" dirty="0"/>
            </a:br>
            <a:r>
              <a:rPr lang="en-US" dirty="0"/>
              <a:t> color overlay</a:t>
            </a:r>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60"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CONTENTS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6096001" y="4235861"/>
            <a:ext cx="2225899" cy="2225899"/>
          </a:xfrm>
          <a:prstGeom prst="ellipse">
            <a:avLst/>
          </a:prstGeom>
          <a:solidFill>
            <a:schemeClr val="accent5">
              <a:lumMod val="60000"/>
              <a:lumOff val="40000"/>
              <a:alpha val="75000"/>
            </a:schemeClr>
          </a:solidFill>
          <a:ln w="12700">
            <a:miter lim="400000"/>
          </a:ln>
        </p:spPr>
        <p:txBody>
          <a:bodyPr lIns="36576" tIns="36576" rIns="36576" bIns="36576" anchor="ctr"/>
          <a:lstStyle/>
          <a:p>
            <a:endParaRPr sz="900" dirty="0"/>
          </a:p>
        </p:txBody>
      </p:sp>
      <p:sp>
        <p:nvSpPr>
          <p:cNvPr id="24" name="Content Placeholder 2"/>
          <p:cNvSpPr>
            <a:spLocks noGrp="1"/>
          </p:cNvSpPr>
          <p:nvPr>
            <p:ph sz="quarter" idx="11" hasCustomPrompt="1"/>
          </p:nvPr>
        </p:nvSpPr>
        <p:spPr>
          <a:xfrm>
            <a:off x="350759" y="1856416"/>
            <a:ext cx="5486400" cy="4145280"/>
          </a:xfrm>
          <a:prstGeom prst="rect">
            <a:avLst/>
          </a:prstGeom>
        </p:spPr>
        <p:txBody>
          <a:bodyPr lIns="45720" tIns="45720" rIns="45720" bIns="45720" anchor="t" anchorCtr="0">
            <a:noAutofit/>
          </a:bodyPr>
          <a:lstStyle>
            <a:lvl1pPr>
              <a:defRPr lang="en-US" sz="3465" dirty="0">
                <a:solidFill>
                  <a:srgbClr val="000000"/>
                </a:solidFill>
              </a:defRPr>
            </a:lvl1pPr>
          </a:lstStyle>
          <a:p>
            <a:pPr marL="0" lvl="0" indent="0">
              <a:buNone/>
            </a:pPr>
            <a:r>
              <a:rPr lang="en-US"/>
              <a:t>Section</a:t>
            </a:r>
            <a:endParaRPr lang="en-US"/>
          </a:p>
          <a:p>
            <a:pPr marL="0" lvl="0" indent="0">
              <a:buNone/>
            </a:pPr>
            <a:r>
              <a:rPr lang="en-US"/>
              <a:t>Section</a:t>
            </a:r>
            <a:endParaRPr lang="en-US"/>
          </a:p>
          <a:p>
            <a:pPr marL="0" lvl="0" indent="0">
              <a:buNone/>
            </a:pPr>
            <a:r>
              <a:rPr lang="en-US">
                <a:solidFill>
                  <a:srgbClr val="D11F27"/>
                </a:solidFill>
              </a:rPr>
              <a:t>This Section</a:t>
            </a:r>
            <a:endParaRPr lang="en-US">
              <a:solidFill>
                <a:srgbClr val="D11F27"/>
              </a:solidFill>
            </a:endParaRPr>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7680960" y="345076"/>
            <a:ext cx="4511040" cy="6156960"/>
          </a:xfrm>
          <a:prstGeom prst="rect">
            <a:avLst/>
          </a:prstGeom>
        </p:spPr>
        <p:txBody>
          <a:bodyPr anchor="ctr"/>
          <a:lstStyle>
            <a:lvl1pPr marL="0" indent="0" algn="ctr">
              <a:buNone/>
              <a:defRPr b="1">
                <a:solidFill>
                  <a:schemeClr val="tx2"/>
                </a:solidFill>
              </a:defRPr>
            </a:lvl1pPr>
          </a:lstStyle>
          <a:p>
            <a:r>
              <a:rPr lang="en-US" dirty="0"/>
              <a:t>Insert Picture</a:t>
            </a:r>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_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369443" y="345078"/>
            <a:ext cx="5486400"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Agenda</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2" name="Circle"/>
          <p:cNvSpPr/>
          <p:nvPr userDrawn="1"/>
        </p:nvSpPr>
        <p:spPr>
          <a:xfrm>
            <a:off x="3870101" y="608001"/>
            <a:ext cx="2225899" cy="2225899"/>
          </a:xfrm>
          <a:prstGeom prst="ellipse">
            <a:avLst/>
          </a:prstGeom>
          <a:solidFill>
            <a:schemeClr val="accent4">
              <a:alpha val="75000"/>
            </a:schemeClr>
          </a:solidFill>
          <a:ln w="12700">
            <a:miter lim="400000"/>
          </a:ln>
        </p:spPr>
        <p:txBody>
          <a:bodyPr lIns="36576" tIns="36576" rIns="36576" bIns="36576" anchor="ctr"/>
          <a:lstStyle/>
          <a:p>
            <a:endParaRPr sz="900" dirty="0"/>
          </a:p>
        </p:txBody>
      </p:sp>
      <p:sp>
        <p:nvSpPr>
          <p:cNvPr id="24" name="Content Placeholder 2"/>
          <p:cNvSpPr>
            <a:spLocks noGrp="1"/>
          </p:cNvSpPr>
          <p:nvPr>
            <p:ph sz="quarter" idx="11" hasCustomPrompt="1"/>
          </p:nvPr>
        </p:nvSpPr>
        <p:spPr>
          <a:xfrm>
            <a:off x="6369441" y="1856416"/>
            <a:ext cx="5486400" cy="4145280"/>
          </a:xfrm>
          <a:prstGeom prst="rect">
            <a:avLst/>
          </a:prstGeom>
        </p:spPr>
        <p:txBody>
          <a:bodyPr lIns="45720" tIns="45720" rIns="45720" bIns="45720" anchor="t" anchorCtr="0">
            <a:noAutofit/>
          </a:bodyPr>
          <a:lstStyle>
            <a:lvl1pPr>
              <a:defRPr lang="en-US" sz="3465" dirty="0"/>
            </a:lvl1pPr>
          </a:lstStyle>
          <a:p>
            <a:pPr marL="0" lvl="0" indent="0">
              <a:buNone/>
            </a:pPr>
            <a:r>
              <a:rPr lang="en-US"/>
              <a:t>Section</a:t>
            </a:r>
            <a:endParaRPr lang="en-US"/>
          </a:p>
          <a:p>
            <a:pPr marL="0" lvl="0" indent="0">
              <a:buNone/>
            </a:pPr>
            <a:r>
              <a:rPr lang="en-US"/>
              <a:t>Section</a:t>
            </a:r>
            <a:endParaRPr lang="en-US"/>
          </a:p>
          <a:p>
            <a:pPr marL="0" lvl="0" indent="0">
              <a:buNone/>
            </a:pPr>
            <a:r>
              <a:rPr lang="en-US"/>
              <a:t>This Section</a:t>
            </a:r>
            <a:endParaRPr lang="en-US"/>
          </a:p>
          <a:p>
            <a:pPr marL="0" lvl="0" indent="0">
              <a:buNone/>
            </a:pPr>
            <a:r>
              <a:rPr lang="en-US"/>
              <a:t>Section</a:t>
            </a:r>
            <a:endParaRPr lang="en-US"/>
          </a:p>
          <a:p>
            <a:pPr marL="0" lvl="0" indent="0">
              <a:buNone/>
            </a:pPr>
            <a:r>
              <a:rPr lang="en-US"/>
              <a:t>Section</a:t>
            </a:r>
            <a:endParaRPr lang="en-US"/>
          </a:p>
        </p:txBody>
      </p:sp>
      <p:sp>
        <p:nvSpPr>
          <p:cNvPr id="26" name="Picture Placeholder 11"/>
          <p:cNvSpPr>
            <a:spLocks noGrp="1"/>
          </p:cNvSpPr>
          <p:nvPr>
            <p:ph type="pic" sz="quarter" idx="14" hasCustomPrompt="1"/>
          </p:nvPr>
        </p:nvSpPr>
        <p:spPr>
          <a:xfrm>
            <a:off x="0" y="345076"/>
            <a:ext cx="4511040" cy="6156960"/>
          </a:xfrm>
          <a:prstGeom prst="rect">
            <a:avLst/>
          </a:prstGeom>
        </p:spPr>
        <p:txBody>
          <a:bodyPr anchor="ctr"/>
          <a:lstStyle>
            <a:lvl1pPr marL="0" indent="0" algn="ctr">
              <a:buNone/>
              <a:defRPr b="1">
                <a:solidFill>
                  <a:schemeClr val="tx2"/>
                </a:solidFill>
              </a:defRPr>
            </a:lvl1pPr>
          </a:lstStyle>
          <a:p>
            <a:r>
              <a:rPr lang="en-US" dirty="0"/>
              <a:t>Insert Picture</a:t>
            </a:r>
            <a:endParaRPr lang="en-US" dirty="0"/>
          </a:p>
        </p:txBody>
      </p:sp>
      <p:sp>
        <p:nvSpPr>
          <p:cNvPr id="23" name="Circle"/>
          <p:cNvSpPr/>
          <p:nvPr userDrawn="1"/>
        </p:nvSpPr>
        <p:spPr>
          <a:xfrm>
            <a:off x="5346958" y="2891515"/>
            <a:ext cx="560052" cy="560052"/>
          </a:xfrm>
          <a:prstGeom prst="ellipse">
            <a:avLst/>
          </a:prstGeom>
          <a:ln w="50800">
            <a:solidFill>
              <a:schemeClr val="accent2"/>
            </a:solidFill>
            <a:miter lim="400000"/>
          </a:ln>
        </p:spPr>
        <p:txBody>
          <a:bodyPr lIns="36576" tIns="36576" rIns="36576" bIns="36576" anchor="ctr"/>
          <a:lstStyle/>
          <a:p>
            <a:pPr>
              <a:lnSpc>
                <a:spcPct val="270000"/>
              </a:lnSpc>
            </a:pPr>
            <a:endParaRPr sz="900"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Page 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chemeClr val="tx2"/>
          </a:solidFill>
          <a:ln w="12700">
            <a:noFill/>
            <a:miter/>
          </a:ln>
        </p:spPr>
        <p:txBody>
          <a:bodyPr lIns="36576" tIns="36576" rIns="36576" bIns="36576" anchor="ctr"/>
          <a:lstStyle/>
          <a:p>
            <a:endParaRPr lang="en-US" sz="900" dirty="0"/>
          </a:p>
        </p:txBody>
      </p:sp>
      <p:sp>
        <p:nvSpPr>
          <p:cNvPr id="26" name="Google Shape;224;p37"/>
          <p:cNvSpPr/>
          <p:nvPr userDrawn="1"/>
        </p:nvSpPr>
        <p:spPr>
          <a:xfrm>
            <a:off x="-989164" y="-173836"/>
            <a:ext cx="7205675" cy="7205672"/>
          </a:xfrm>
          <a:prstGeom prst="ellipse">
            <a:avLst/>
          </a:prstGeom>
          <a:ln w="50800">
            <a:solidFill>
              <a:schemeClr val="tx2">
                <a:lumMod val="60000"/>
                <a:lumOff val="40000"/>
              </a:schemeClr>
            </a:solidFill>
            <a:miter/>
          </a:ln>
        </p:spPr>
        <p:txBody>
          <a:bodyPr lIns="36576" tIns="36576" rIns="36576" bIns="36576" anchor="ctr"/>
          <a:lstStyle/>
          <a:p>
            <a:pPr algn="ctr" defTabSz="824230">
              <a:defRPr>
                <a:solidFill>
                  <a:srgbClr val="FFFFFF"/>
                </a:solidFill>
                <a:latin typeface="Proxima Nova Rg"/>
                <a:ea typeface="Proxima Nova Rg"/>
                <a:cs typeface="Proxima Nova Rg"/>
                <a:sym typeface="Proxima Nova"/>
              </a:defRPr>
            </a:pPr>
            <a:endParaRPr sz="900" b="0" i="0" dirty="0">
              <a:latin typeface="Arial" panose="020B0604020202090204" pitchFamily="34" charset="0"/>
              <a:cs typeface="Arial" panose="020B0604020202090204" pitchFamily="34" charset="0"/>
            </a:endParaRPr>
          </a:p>
        </p:txBody>
      </p:sp>
      <p:sp>
        <p:nvSpPr>
          <p:cNvPr id="28" name="Content Placeholder 16"/>
          <p:cNvSpPr>
            <a:spLocks noGrp="1"/>
          </p:cNvSpPr>
          <p:nvPr>
            <p:ph sz="quarter" idx="11" hasCustomPrompt="1"/>
          </p:nvPr>
        </p:nvSpPr>
        <p:spPr>
          <a:xfrm>
            <a:off x="350760" y="3698804"/>
            <a:ext cx="3657600" cy="1801144"/>
          </a:xfrm>
          <a:prstGeom prst="rect">
            <a:avLst/>
          </a:prstGeom>
        </p:spPr>
        <p:txBody>
          <a:bodyPr/>
          <a:lstStyle>
            <a:lvl1pPr marL="0" indent="0">
              <a:lnSpc>
                <a:spcPct val="100000"/>
              </a:lnSpc>
              <a:buNone/>
              <a:defRPr sz="1600">
                <a:solidFill>
                  <a:schemeClr val="bg1"/>
                </a:solidFill>
              </a:defRPr>
            </a:lvl1pPr>
          </a:lstStyle>
          <a:p>
            <a:r>
              <a:rPr lang="en-US"/>
              <a:t>A peep at some distant orb has power to raise and purify our thoughts like a strain of sacred music, or a noble picture, or a passage from the grander poets. It always does one good.</a:t>
            </a:r>
            <a:endParaRPr lang="en-US"/>
          </a:p>
        </p:txBody>
      </p:sp>
      <p:sp>
        <p:nvSpPr>
          <p:cNvPr id="29" name="Content Placeholder 16"/>
          <p:cNvSpPr>
            <a:spLocks noGrp="1"/>
          </p:cNvSpPr>
          <p:nvPr>
            <p:ph sz="quarter" idx="13" hasCustomPrompt="1"/>
          </p:nvPr>
        </p:nvSpPr>
        <p:spPr>
          <a:xfrm>
            <a:off x="5111735"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5111735"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1" name="Content Placeholder 16"/>
          <p:cNvSpPr>
            <a:spLocks noGrp="1"/>
          </p:cNvSpPr>
          <p:nvPr>
            <p:ph sz="quarter" idx="15" hasCustomPrompt="1"/>
          </p:nvPr>
        </p:nvSpPr>
        <p:spPr>
          <a:xfrm>
            <a:off x="8610071" y="4516453"/>
            <a:ext cx="2988468" cy="377280"/>
          </a:xfrm>
          <a:prstGeom prst="rect">
            <a:avLst/>
          </a:prstGeom>
        </p:spPr>
        <p:txBody>
          <a:bodyPr/>
          <a:lstStyle>
            <a:lvl1pPr marL="0" indent="0" algn="ctr">
              <a:lnSpc>
                <a:spcPct val="100000"/>
              </a:lnSpc>
              <a:buNone/>
              <a:defRPr sz="1600" b="1">
                <a:solidFill>
                  <a:schemeClr val="bg1"/>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610071" y="4914388"/>
            <a:ext cx="2988468" cy="377280"/>
          </a:xfrm>
          <a:prstGeom prst="rect">
            <a:avLst/>
          </a:prstGeom>
        </p:spPr>
        <p:txBody>
          <a:bodyPr/>
          <a:lstStyle>
            <a:lvl1pPr marL="0" indent="0" algn="ctr">
              <a:lnSpc>
                <a:spcPct val="100000"/>
              </a:lnSpc>
              <a:buNone/>
              <a:defRPr sz="1000" b="0">
                <a:solidFill>
                  <a:schemeClr val="bg1"/>
                </a:solidFill>
              </a:defRPr>
            </a:lvl1pPr>
          </a:lstStyle>
          <a:p>
            <a:r>
              <a:rPr lang="en-US"/>
              <a:t>Web Designer</a:t>
            </a:r>
            <a:endParaRPr lang="en-US"/>
          </a:p>
        </p:txBody>
      </p:sp>
      <p:sp>
        <p:nvSpPr>
          <p:cNvPr id="33" name="Picture Placeholder 28"/>
          <p:cNvSpPr>
            <a:spLocks noGrp="1"/>
          </p:cNvSpPr>
          <p:nvPr>
            <p:ph type="pic" sz="quarter" idx="17"/>
          </p:nvPr>
        </p:nvSpPr>
        <p:spPr>
          <a:xfrm>
            <a:off x="8580304" y="1292061"/>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4" name="Picture Placeholder 28"/>
          <p:cNvSpPr>
            <a:spLocks noGrp="1"/>
          </p:cNvSpPr>
          <p:nvPr>
            <p:ph type="pic" sz="quarter" idx="18"/>
          </p:nvPr>
        </p:nvSpPr>
        <p:spPr>
          <a:xfrm>
            <a:off x="5081968" y="1299037"/>
            <a:ext cx="3048000" cy="30480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6" name="Text Placeholder 10"/>
          <p:cNvSpPr>
            <a:spLocks noGrp="1"/>
          </p:cNvSpPr>
          <p:nvPr>
            <p:ph type="body" sz="quarter" idx="10" hasCustomPrompt="1"/>
          </p:nvPr>
        </p:nvSpPr>
        <p:spPr>
          <a:xfrm>
            <a:off x="350762" y="1528553"/>
            <a:ext cx="3851785" cy="1353193"/>
          </a:xfrm>
          <a:prstGeom prst="rect">
            <a:avLst/>
          </a:prstGeom>
          <a:noFill/>
        </p:spPr>
        <p:txBody>
          <a:bodyPr anchor="ctr"/>
          <a:lstStyle>
            <a:lvl1pPr marL="0" indent="0">
              <a:buNone/>
              <a:defRPr sz="4000" b="1">
                <a:solidFill>
                  <a:schemeClr val="bg1"/>
                </a:solidFill>
                <a:latin typeface="Arial" panose="020B0604020202090204" pitchFamily="34" charset="0"/>
                <a:cs typeface="Arial" panose="020B0604020202090204" pitchFamily="34" charset="0"/>
              </a:defRPr>
            </a:lvl1pPr>
          </a:lstStyle>
          <a:p>
            <a:pPr lvl="0"/>
            <a:r>
              <a:rPr lang="en-US"/>
              <a:t>Meet Our</a:t>
            </a:r>
            <a:br>
              <a:rPr lang="en-US"/>
            </a:br>
            <a:r>
              <a:rPr lang="en-US"/>
              <a:t>Team</a:t>
            </a:r>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Page 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4611150"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0" name="Content Placeholder 16"/>
          <p:cNvSpPr>
            <a:spLocks noGrp="1"/>
          </p:cNvSpPr>
          <p:nvPr>
            <p:ph sz="quarter" idx="14" hasCustomPrompt="1"/>
          </p:nvPr>
        </p:nvSpPr>
        <p:spPr>
          <a:xfrm>
            <a:off x="4613475"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887154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2" name="Content Placeholder 16"/>
          <p:cNvSpPr>
            <a:spLocks noGrp="1"/>
          </p:cNvSpPr>
          <p:nvPr>
            <p:ph sz="quarter" idx="16" hasCustomPrompt="1"/>
          </p:nvPr>
        </p:nvSpPr>
        <p:spPr>
          <a:xfrm>
            <a:off x="887154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007752" y="1662444"/>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4" name="Picture Placeholder 28"/>
          <p:cNvSpPr>
            <a:spLocks noGrp="1"/>
          </p:cNvSpPr>
          <p:nvPr>
            <p:ph type="pic" sz="quarter" idx="18"/>
          </p:nvPr>
        </p:nvSpPr>
        <p:spPr>
          <a:xfrm>
            <a:off x="4749684"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5" name="Content Placeholder 16"/>
          <p:cNvSpPr>
            <a:spLocks noGrp="1"/>
          </p:cNvSpPr>
          <p:nvPr>
            <p:ph sz="quarter" idx="19" hasCustomPrompt="1"/>
          </p:nvPr>
        </p:nvSpPr>
        <p:spPr>
          <a:xfrm>
            <a:off x="350762" y="4720859"/>
            <a:ext cx="2988468"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2" y="5174209"/>
            <a:ext cx="2988468"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86972" y="1669420"/>
            <a:ext cx="2716045" cy="2716045"/>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26" name="Text Placeholder 3"/>
          <p:cNvSpPr>
            <a:spLocks noGrp="1"/>
          </p:cNvSpPr>
          <p:nvPr>
            <p:ph type="body" sz="quarter" idx="22"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eam Page 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3" name="Picture Placeholder 28"/>
          <p:cNvSpPr>
            <a:spLocks noGrp="1"/>
          </p:cNvSpPr>
          <p:nvPr>
            <p:ph type="pic" sz="quarter" idx="17"/>
          </p:nvPr>
        </p:nvSpPr>
        <p:spPr>
          <a:xfrm>
            <a:off x="9299688"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4" name="Picture Placeholder 28"/>
          <p:cNvSpPr>
            <a:spLocks noGrp="1"/>
          </p:cNvSpPr>
          <p:nvPr>
            <p:ph type="pic" sz="quarter" idx="18"/>
          </p:nvPr>
        </p:nvSpPr>
        <p:spPr>
          <a:xfrm>
            <a:off x="3415016"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35" name="Content Placeholder 16"/>
          <p:cNvSpPr>
            <a:spLocks noGrp="1"/>
          </p:cNvSpPr>
          <p:nvPr>
            <p:ph sz="quarter" idx="19" hasCustomPrompt="1"/>
          </p:nvPr>
        </p:nvSpPr>
        <p:spPr>
          <a:xfrm>
            <a:off x="350760"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p:nvPr>
        </p:nvSpPr>
        <p:spPr>
          <a:xfrm>
            <a:off x="472680"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26" name="Content Placeholder 16"/>
          <p:cNvSpPr>
            <a:spLocks noGrp="1"/>
          </p:cNvSpPr>
          <p:nvPr>
            <p:ph sz="quarter" idx="22" hasCustomPrompt="1"/>
          </p:nvPr>
        </p:nvSpPr>
        <p:spPr>
          <a:xfrm>
            <a:off x="6235432" y="4720859"/>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5174209"/>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8" name="Picture Placeholder 28"/>
          <p:cNvSpPr>
            <a:spLocks noGrp="1"/>
          </p:cNvSpPr>
          <p:nvPr>
            <p:ph type="pic" sz="quarter" idx="24"/>
          </p:nvPr>
        </p:nvSpPr>
        <p:spPr>
          <a:xfrm>
            <a:off x="6357352" y="1947065"/>
            <a:ext cx="2438400" cy="2438400"/>
          </a:xfrm>
          <a:prstGeom prst="ellipse">
            <a:avLst/>
          </a:prstGeom>
          <a:solidFill>
            <a:schemeClr val="bg1">
              <a:lumMod val="85000"/>
            </a:schemeClr>
          </a:solidFill>
        </p:spPr>
        <p:txBody>
          <a:bodyPr anchor="ctr"/>
          <a:lstStyle>
            <a:lvl1pPr marL="0" indent="0" algn="ctr">
              <a:buFont typeface="Arial" panose="020B0604020202090204" pitchFamily="34" charset="0"/>
              <a:buNone/>
              <a:defRPr>
                <a:solidFill>
                  <a:schemeClr val="tx2"/>
                </a:solidFill>
              </a:defRPr>
            </a:lvl1pPr>
          </a:lstStyle>
          <a:p>
            <a:r>
              <a:rPr lang="en-US" dirty="0"/>
              <a:t>Click icon to add picture</a:t>
            </a:r>
            <a:endParaRPr lang="en-US" dirty="0"/>
          </a:p>
        </p:txBody>
      </p:sp>
      <p:sp>
        <p:nvSpPr>
          <p:cNvPr id="40" name="Text Placeholder 3"/>
          <p:cNvSpPr>
            <a:spLocks noGrp="1"/>
          </p:cNvSpPr>
          <p:nvPr>
            <p:ph type="body" sz="quarter" idx="25"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Page 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9" name="Content Placeholder 16"/>
          <p:cNvSpPr>
            <a:spLocks noGrp="1"/>
          </p:cNvSpPr>
          <p:nvPr>
            <p:ph sz="quarter" idx="13" hasCustomPrompt="1"/>
          </p:nvPr>
        </p:nvSpPr>
        <p:spPr>
          <a:xfrm>
            <a:off x="3293096"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30" name="Content Placeholder 16"/>
          <p:cNvSpPr>
            <a:spLocks noGrp="1"/>
          </p:cNvSpPr>
          <p:nvPr>
            <p:ph sz="quarter" idx="14" hasCustomPrompt="1"/>
          </p:nvPr>
        </p:nvSpPr>
        <p:spPr>
          <a:xfrm>
            <a:off x="3293096"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1" name="Content Placeholder 16"/>
          <p:cNvSpPr>
            <a:spLocks noGrp="1"/>
          </p:cNvSpPr>
          <p:nvPr>
            <p:ph sz="quarter" idx="15" hasCustomPrompt="1"/>
          </p:nvPr>
        </p:nvSpPr>
        <p:spPr>
          <a:xfrm>
            <a:off x="9177768"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32" name="Content Placeholder 16"/>
          <p:cNvSpPr>
            <a:spLocks noGrp="1"/>
          </p:cNvSpPr>
          <p:nvPr>
            <p:ph sz="quarter" idx="16" hasCustomPrompt="1"/>
          </p:nvPr>
        </p:nvSpPr>
        <p:spPr>
          <a:xfrm>
            <a:off x="9177768"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5" name="Content Placeholder 16"/>
          <p:cNvSpPr>
            <a:spLocks noGrp="1"/>
          </p:cNvSpPr>
          <p:nvPr>
            <p:ph sz="quarter" idx="19" hasCustomPrompt="1"/>
          </p:nvPr>
        </p:nvSpPr>
        <p:spPr>
          <a:xfrm>
            <a:off x="350760"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36" name="Content Placeholder 16"/>
          <p:cNvSpPr>
            <a:spLocks noGrp="1"/>
          </p:cNvSpPr>
          <p:nvPr>
            <p:ph sz="quarter" idx="20" hasCustomPrompt="1"/>
          </p:nvPr>
        </p:nvSpPr>
        <p:spPr>
          <a:xfrm>
            <a:off x="350760"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7" name="Picture Placeholder 28"/>
          <p:cNvSpPr>
            <a:spLocks noGrp="1"/>
          </p:cNvSpPr>
          <p:nvPr>
            <p:ph type="pic" sz="quarter" idx="21" hasCustomPrompt="1"/>
          </p:nvPr>
        </p:nvSpPr>
        <p:spPr>
          <a:xfrm>
            <a:off x="960360" y="1386239"/>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26" name="Content Placeholder 16"/>
          <p:cNvSpPr>
            <a:spLocks noGrp="1"/>
          </p:cNvSpPr>
          <p:nvPr>
            <p:ph sz="quarter" idx="22" hasCustomPrompt="1"/>
          </p:nvPr>
        </p:nvSpPr>
        <p:spPr>
          <a:xfrm>
            <a:off x="6235432" y="2957063"/>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28" name="Content Placeholder 16"/>
          <p:cNvSpPr>
            <a:spLocks noGrp="1"/>
          </p:cNvSpPr>
          <p:nvPr>
            <p:ph sz="quarter" idx="23" hasCustomPrompt="1"/>
          </p:nvPr>
        </p:nvSpPr>
        <p:spPr>
          <a:xfrm>
            <a:off x="6235432" y="3410413"/>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39" name="Content Placeholder 16"/>
          <p:cNvSpPr>
            <a:spLocks noGrp="1"/>
          </p:cNvSpPr>
          <p:nvPr>
            <p:ph sz="quarter" idx="25" hasCustomPrompt="1"/>
          </p:nvPr>
        </p:nvSpPr>
        <p:spPr>
          <a:xfrm>
            <a:off x="3293096"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John Doe</a:t>
            </a:r>
            <a:endParaRPr lang="en-US"/>
          </a:p>
        </p:txBody>
      </p:sp>
      <p:sp>
        <p:nvSpPr>
          <p:cNvPr id="40" name="Content Placeholder 16"/>
          <p:cNvSpPr>
            <a:spLocks noGrp="1"/>
          </p:cNvSpPr>
          <p:nvPr>
            <p:ph sz="quarter" idx="26" hasCustomPrompt="1"/>
          </p:nvPr>
        </p:nvSpPr>
        <p:spPr>
          <a:xfrm>
            <a:off x="3293096"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1" name="Content Placeholder 16"/>
          <p:cNvSpPr>
            <a:spLocks noGrp="1"/>
          </p:cNvSpPr>
          <p:nvPr>
            <p:ph sz="quarter" idx="27" hasCustomPrompt="1"/>
          </p:nvPr>
        </p:nvSpPr>
        <p:spPr>
          <a:xfrm>
            <a:off x="9177768"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Emily Santa</a:t>
            </a:r>
            <a:endParaRPr lang="en-US"/>
          </a:p>
        </p:txBody>
      </p:sp>
      <p:sp>
        <p:nvSpPr>
          <p:cNvPr id="42" name="Content Placeholder 16"/>
          <p:cNvSpPr>
            <a:spLocks noGrp="1"/>
          </p:cNvSpPr>
          <p:nvPr>
            <p:ph sz="quarter" idx="28" hasCustomPrompt="1"/>
          </p:nvPr>
        </p:nvSpPr>
        <p:spPr>
          <a:xfrm>
            <a:off x="9177768"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48" name="Content Placeholder 16"/>
          <p:cNvSpPr>
            <a:spLocks noGrp="1"/>
          </p:cNvSpPr>
          <p:nvPr>
            <p:ph sz="quarter" idx="31" hasCustomPrompt="1"/>
          </p:nvPr>
        </p:nvSpPr>
        <p:spPr>
          <a:xfrm>
            <a:off x="350760"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George </a:t>
            </a:r>
            <a:r>
              <a:rPr lang="en-US" err="1"/>
              <a:t>Kylle</a:t>
            </a:r>
            <a:endParaRPr lang="en-US"/>
          </a:p>
        </p:txBody>
      </p:sp>
      <p:sp>
        <p:nvSpPr>
          <p:cNvPr id="49" name="Content Placeholder 16"/>
          <p:cNvSpPr>
            <a:spLocks noGrp="1"/>
          </p:cNvSpPr>
          <p:nvPr>
            <p:ph sz="quarter" idx="32" hasCustomPrompt="1"/>
          </p:nvPr>
        </p:nvSpPr>
        <p:spPr>
          <a:xfrm>
            <a:off x="350760"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1" name="Content Placeholder 16"/>
          <p:cNvSpPr>
            <a:spLocks noGrp="1"/>
          </p:cNvSpPr>
          <p:nvPr>
            <p:ph sz="quarter" idx="34" hasCustomPrompt="1"/>
          </p:nvPr>
        </p:nvSpPr>
        <p:spPr>
          <a:xfrm>
            <a:off x="6235432" y="5630367"/>
            <a:ext cx="2682240" cy="377280"/>
          </a:xfrm>
          <a:prstGeom prst="rect">
            <a:avLst/>
          </a:prstGeom>
        </p:spPr>
        <p:txBody>
          <a:bodyPr/>
          <a:lstStyle>
            <a:lvl1pPr marL="0" indent="0" algn="ctr">
              <a:lnSpc>
                <a:spcPct val="100000"/>
              </a:lnSpc>
              <a:buNone/>
              <a:defRPr sz="1600" b="1">
                <a:solidFill>
                  <a:schemeClr val="tx2"/>
                </a:solidFill>
              </a:defRPr>
            </a:lvl1pPr>
          </a:lstStyle>
          <a:p>
            <a:r>
              <a:rPr lang="en-US"/>
              <a:t>Clark Doe</a:t>
            </a:r>
            <a:endParaRPr lang="en-US"/>
          </a:p>
        </p:txBody>
      </p:sp>
      <p:sp>
        <p:nvSpPr>
          <p:cNvPr id="52" name="Content Placeholder 16"/>
          <p:cNvSpPr>
            <a:spLocks noGrp="1"/>
          </p:cNvSpPr>
          <p:nvPr>
            <p:ph sz="quarter" idx="35" hasCustomPrompt="1"/>
          </p:nvPr>
        </p:nvSpPr>
        <p:spPr>
          <a:xfrm>
            <a:off x="6235432" y="6083717"/>
            <a:ext cx="2682240" cy="377280"/>
          </a:xfrm>
          <a:prstGeom prst="rect">
            <a:avLst/>
          </a:prstGeom>
        </p:spPr>
        <p:txBody>
          <a:bodyPr/>
          <a:lstStyle>
            <a:lvl1pPr marL="0" indent="0" algn="ctr">
              <a:lnSpc>
                <a:spcPct val="100000"/>
              </a:lnSpc>
              <a:buNone/>
              <a:defRPr sz="1000" b="0">
                <a:solidFill>
                  <a:schemeClr val="tx2"/>
                </a:solidFill>
              </a:defRPr>
            </a:lvl1pPr>
          </a:lstStyle>
          <a:p>
            <a:r>
              <a:rPr lang="en-US"/>
              <a:t>Web Designer</a:t>
            </a:r>
            <a:endParaRPr lang="en-US"/>
          </a:p>
        </p:txBody>
      </p:sp>
      <p:sp>
        <p:nvSpPr>
          <p:cNvPr id="54" name="Picture Placeholder 28"/>
          <p:cNvSpPr>
            <a:spLocks noGrp="1"/>
          </p:cNvSpPr>
          <p:nvPr>
            <p:ph type="pic" sz="quarter" idx="37" hasCustomPrompt="1"/>
          </p:nvPr>
        </p:nvSpPr>
        <p:spPr>
          <a:xfrm>
            <a:off x="38946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55" name="Picture Placeholder 28"/>
          <p:cNvSpPr>
            <a:spLocks noGrp="1"/>
          </p:cNvSpPr>
          <p:nvPr>
            <p:ph type="pic" sz="quarter" idx="38" hasCustomPrompt="1"/>
          </p:nvPr>
        </p:nvSpPr>
        <p:spPr>
          <a:xfrm>
            <a:off x="68410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56" name="Picture Placeholder 28"/>
          <p:cNvSpPr>
            <a:spLocks noGrp="1"/>
          </p:cNvSpPr>
          <p:nvPr>
            <p:ph type="pic" sz="quarter" idx="39" hasCustomPrompt="1"/>
          </p:nvPr>
        </p:nvSpPr>
        <p:spPr>
          <a:xfrm>
            <a:off x="9787467" y="1385147"/>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57" name="Picture Placeholder 28"/>
          <p:cNvSpPr>
            <a:spLocks noGrp="1"/>
          </p:cNvSpPr>
          <p:nvPr>
            <p:ph type="pic" sz="quarter" idx="40" hasCustomPrompt="1"/>
          </p:nvPr>
        </p:nvSpPr>
        <p:spPr>
          <a:xfrm>
            <a:off x="97874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58" name="Picture Placeholder 28"/>
          <p:cNvSpPr>
            <a:spLocks noGrp="1"/>
          </p:cNvSpPr>
          <p:nvPr>
            <p:ph type="pic" sz="quarter" idx="41" hasCustomPrompt="1"/>
          </p:nvPr>
        </p:nvSpPr>
        <p:spPr>
          <a:xfrm>
            <a:off x="68410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59" name="Picture Placeholder 28"/>
          <p:cNvSpPr>
            <a:spLocks noGrp="1"/>
          </p:cNvSpPr>
          <p:nvPr>
            <p:ph type="pic" sz="quarter" idx="42" hasCustomPrompt="1"/>
          </p:nvPr>
        </p:nvSpPr>
        <p:spPr>
          <a:xfrm>
            <a:off x="3894667"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60" name="Picture Placeholder 28"/>
          <p:cNvSpPr>
            <a:spLocks noGrp="1"/>
          </p:cNvSpPr>
          <p:nvPr>
            <p:ph type="pic" sz="quarter" idx="43" hasCustomPrompt="1"/>
          </p:nvPr>
        </p:nvSpPr>
        <p:spPr>
          <a:xfrm>
            <a:off x="965200" y="4060613"/>
            <a:ext cx="1463040" cy="1463040"/>
          </a:xfrm>
          <a:prstGeom prst="ellipse">
            <a:avLst/>
          </a:prstGeom>
          <a:solidFill>
            <a:schemeClr val="bg1">
              <a:lumMod val="85000"/>
            </a:schemeClr>
          </a:solidFill>
        </p:spPr>
        <p:txBody>
          <a:bodyPr wrap="square" lIns="0" tIns="0" rIns="0" bIns="0" anchor="ctr"/>
          <a:lstStyle>
            <a:lvl1pPr marL="0" indent="0" algn="ctr">
              <a:buFont typeface="Arial" panose="020B0604020202090204" pitchFamily="34" charset="0"/>
              <a:buNone/>
              <a:defRPr sz="1600">
                <a:solidFill>
                  <a:schemeClr val="tx2"/>
                </a:solidFill>
              </a:defRPr>
            </a:lvl1pPr>
          </a:lstStyle>
          <a:p>
            <a:r>
              <a:rPr lang="en-US" dirty="0"/>
              <a:t>Click to add picture</a:t>
            </a:r>
            <a:endParaRPr lang="en-US" dirty="0"/>
          </a:p>
        </p:txBody>
      </p:sp>
      <p:sp>
        <p:nvSpPr>
          <p:cNvPr id="43" name="Text Placeholder 3"/>
          <p:cNvSpPr>
            <a:spLocks noGrp="1"/>
          </p:cNvSpPr>
          <p:nvPr>
            <p:ph type="body" sz="quarter" idx="44" hasCustomPrompt="1"/>
          </p:nvPr>
        </p:nvSpPr>
        <p:spPr>
          <a:xfrm>
            <a:off x="350760" y="345076"/>
            <a:ext cx="11509248" cy="660400"/>
          </a:xfrm>
          <a:prstGeom prst="rect">
            <a:avLst/>
          </a:prstGeom>
        </p:spPr>
        <p:txBody>
          <a:bodyPr lIns="0" tIns="0" rIns="0" bIns="0" anchor="ctr"/>
          <a:lstStyle>
            <a:lvl1pPr marL="0" indent="0" algn="ctr">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MEET OUR TEAM</a:t>
            </a:r>
            <a:endParaRPr lang="en-US" sz="4265">
              <a:latin typeface="Arial" panose="020B0604020202090204" pitchFamily="34" charset="0"/>
              <a:cs typeface="Arial" panose="020B060402020209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ithLogo_Black">
    <p:spTree>
      <p:nvGrpSpPr>
        <p:cNvPr id="1" name=""/>
        <p:cNvGrpSpPr/>
        <p:nvPr/>
      </p:nvGrpSpPr>
      <p:grpSpPr>
        <a:xfrm>
          <a:off x="0" y="0"/>
          <a:ext cx="0" cy="0"/>
          <a:chOff x="0" y="0"/>
          <a:chExt cx="0" cy="0"/>
        </a:xfrm>
      </p:grpSpPr>
      <p:sp>
        <p:nvSpPr>
          <p:cNvPr id="2"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age 6">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Circle"/>
          <p:cNvSpPr/>
          <p:nvPr userDrawn="1"/>
        </p:nvSpPr>
        <p:spPr>
          <a:xfrm>
            <a:off x="923972" y="4445654"/>
            <a:ext cx="1463689" cy="1463689"/>
          </a:xfrm>
          <a:prstGeom prst="ellipse">
            <a:avLst/>
          </a:prstGeom>
          <a:solidFill>
            <a:schemeClr val="accent4">
              <a:lumMod val="60000"/>
              <a:lumOff val="40000"/>
            </a:schemeClr>
          </a:solidFill>
          <a:ln w="12700">
            <a:miter lim="400000"/>
          </a:ln>
        </p:spPr>
        <p:txBody>
          <a:bodyPr lIns="36576" tIns="36576" rIns="36576" bIns="36576" anchor="ctr"/>
          <a:lstStyle/>
          <a:p>
            <a:pPr lvl="0">
              <a:lnSpc>
                <a:spcPct val="100000"/>
              </a:lnSpc>
            </a:pPr>
            <a:endParaRPr sz="900" dirty="0">
              <a:latin typeface="Arial" panose="020B0604020202090204" pitchFamily="34" charset="0"/>
              <a:cs typeface="Arial" panose="020B0604020202090204" pitchFamily="34" charset="0"/>
            </a:endParaRPr>
          </a:p>
        </p:txBody>
      </p:sp>
      <p:sp>
        <p:nvSpPr>
          <p:cNvPr id="29" name="Picture Placeholder 28"/>
          <p:cNvSpPr>
            <a:spLocks noGrp="1"/>
          </p:cNvSpPr>
          <p:nvPr>
            <p:ph type="pic" sz="quarter" idx="17" hasCustomPrompt="1"/>
          </p:nvPr>
        </p:nvSpPr>
        <p:spPr>
          <a:xfrm>
            <a:off x="922777" y="912889"/>
            <a:ext cx="4899379" cy="4899379"/>
          </a:xfrm>
          <a:prstGeom prst="ellipse">
            <a:avLst/>
          </a:prstGeom>
          <a:solidFill>
            <a:schemeClr val="bg1">
              <a:lumMod val="85000"/>
            </a:schemeClr>
          </a:solidFill>
        </p:spPr>
        <p:txBody>
          <a:bodyPr anchor="ctr"/>
          <a:lstStyle>
            <a:lvl1pPr marL="0" indent="0" algn="ctr">
              <a:lnSpc>
                <a:spcPct val="100000"/>
              </a:lnSpc>
              <a:buNone/>
              <a:defRPr b="1" spc="151">
                <a:solidFill>
                  <a:schemeClr val="tx2"/>
                </a:solidFill>
                <a:latin typeface="Arial" panose="020B0604020202090204" pitchFamily="34" charset="0"/>
                <a:cs typeface="Arial" panose="020B0604020202090204" pitchFamily="34" charset="0"/>
              </a:defRPr>
            </a:lvl1pPr>
          </a:lstStyle>
          <a:p>
            <a:r>
              <a:rPr lang="en-US" dirty="0"/>
              <a:t>PICTURE</a:t>
            </a:r>
            <a:endParaRPr lang="en-US" dirty="0"/>
          </a:p>
        </p:txBody>
      </p:sp>
      <p:sp>
        <p:nvSpPr>
          <p:cNvPr id="3" name="Text Placeholder 2"/>
          <p:cNvSpPr>
            <a:spLocks noGrp="1"/>
          </p:cNvSpPr>
          <p:nvPr>
            <p:ph type="body" sz="quarter" idx="18" hasCustomPrompt="1"/>
          </p:nvPr>
        </p:nvSpPr>
        <p:spPr>
          <a:xfrm>
            <a:off x="6369053" y="2885019"/>
            <a:ext cx="5456767" cy="3522133"/>
          </a:xfrm>
          <a:prstGeom prst="rect">
            <a:avLst/>
          </a:prstGeom>
        </p:spPr>
        <p:txBody>
          <a:bodyPr/>
          <a:lstStyle>
            <a:lvl1pPr marL="0" indent="0">
              <a:lnSpc>
                <a:spcPct val="100000"/>
              </a:lnSpc>
              <a:buNone/>
              <a:defRPr sz="1335">
                <a:solidFill>
                  <a:srgbClr val="000000"/>
                </a:solidFill>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a:t>
            </a:r>
            <a:endParaRPr lang="en-US"/>
          </a:p>
        </p:txBody>
      </p:sp>
      <p:sp>
        <p:nvSpPr>
          <p:cNvPr id="22" name="Text Placeholder 3"/>
          <p:cNvSpPr>
            <a:spLocks noGrp="1"/>
          </p:cNvSpPr>
          <p:nvPr>
            <p:ph type="body" sz="quarter" idx="19" hasCustomPrompt="1"/>
          </p:nvPr>
        </p:nvSpPr>
        <p:spPr>
          <a:xfrm>
            <a:off x="6366935" y="1557867"/>
            <a:ext cx="3884084" cy="660400"/>
          </a:xfrm>
          <a:prstGeom prst="rect">
            <a:avLst/>
          </a:prstGeom>
        </p:spPr>
        <p:txBody>
          <a:bodyPr lIns="0" tIns="0" rIns="0" bIns="0" anchor="ctr"/>
          <a:lstStyle>
            <a:lvl1pPr marL="0" indent="0">
              <a:lnSpc>
                <a:spcPct val="100000"/>
              </a:lnSpc>
              <a:buNone/>
              <a:defRPr lang="en-US" sz="4265" b="1" dirty="0" smtClean="0">
                <a:solidFill>
                  <a:schemeClr val="tx2"/>
                </a:solidFill>
              </a:defRPr>
            </a:lvl1pPr>
            <a:lvl2pPr>
              <a:defRPr lang="en-US" sz="2400" dirty="0" smtClean="0">
                <a:solidFill>
                  <a:schemeClr val="tx1"/>
                </a:solidFill>
                <a:latin typeface="+mn-lt"/>
                <a:cs typeface="+mn-cs"/>
              </a:defRPr>
            </a:lvl2pPr>
            <a:lvl3pPr>
              <a:defRPr lang="en-US" sz="2400" dirty="0" smtClean="0">
                <a:solidFill>
                  <a:schemeClr val="tx1"/>
                </a:solidFill>
                <a:latin typeface="+mn-lt"/>
                <a:cs typeface="+mn-cs"/>
              </a:defRPr>
            </a:lvl3pPr>
            <a:lvl4pPr>
              <a:defRPr lang="en-US" sz="2400" dirty="0" smtClean="0">
                <a:solidFill>
                  <a:schemeClr val="tx1"/>
                </a:solidFill>
                <a:latin typeface="+mn-lt"/>
                <a:cs typeface="+mn-cs"/>
              </a:defRPr>
            </a:lvl4pPr>
            <a:lvl5pPr>
              <a:defRPr lang="en-US" sz="2400" dirty="0">
                <a:solidFill>
                  <a:schemeClr val="tx1"/>
                </a:solidFill>
                <a:latin typeface="+mn-lt"/>
                <a:cs typeface="+mn-cs"/>
              </a:defRPr>
            </a:lvl5pPr>
          </a:lstStyle>
          <a:p>
            <a:pPr>
              <a:lnSpc>
                <a:spcPct val="100000"/>
              </a:lnSpc>
            </a:pPr>
            <a:r>
              <a:rPr lang="en-US" sz="4265">
                <a:latin typeface="Arial" panose="020B0604020202090204" pitchFamily="34" charset="0"/>
                <a:cs typeface="Arial" panose="020B0604020202090204" pitchFamily="34" charset="0"/>
              </a:rPr>
              <a:t>George </a:t>
            </a:r>
            <a:r>
              <a:rPr lang="en-US" sz="4265" err="1">
                <a:latin typeface="Arial" panose="020B0604020202090204" pitchFamily="34" charset="0"/>
                <a:cs typeface="Arial" panose="020B0604020202090204" pitchFamily="34" charset="0"/>
              </a:rPr>
              <a:t>Kylle</a:t>
            </a:r>
            <a:endParaRPr lang="en-US" sz="4265">
              <a:latin typeface="Arial" panose="020B0604020202090204" pitchFamily="34" charset="0"/>
              <a:cs typeface="Arial" panose="020B0604020202090204" pitchFamily="34" charset="0"/>
            </a:endParaRPr>
          </a:p>
        </p:txBody>
      </p:sp>
      <p:sp>
        <p:nvSpPr>
          <p:cNvPr id="30" name="Text Placeholder 5"/>
          <p:cNvSpPr>
            <a:spLocks noGrp="1"/>
          </p:cNvSpPr>
          <p:nvPr>
            <p:ph type="body" sz="quarter" idx="20" hasCustomPrompt="1"/>
          </p:nvPr>
        </p:nvSpPr>
        <p:spPr>
          <a:xfrm>
            <a:off x="6366935" y="2336802"/>
            <a:ext cx="4233333" cy="380153"/>
          </a:xfrm>
          <a:prstGeom prst="rect">
            <a:avLst/>
          </a:prstGeom>
        </p:spPr>
        <p:txBody>
          <a:bodyPr lIns="0" tIns="45720" rIns="45720" bIns="45720" anchor="ctr" anchorCtr="0">
            <a:noAutofit/>
          </a:bodyPr>
          <a:lstStyle>
            <a:lvl1pPr marL="0" indent="0">
              <a:lnSpc>
                <a:spcPct val="100000"/>
              </a:lnSpc>
              <a:buNone/>
              <a:defRPr lang="en-US" sz="2135" dirty="0"/>
            </a:lvl1pPr>
          </a:lstStyle>
          <a:p>
            <a:r>
              <a:rPr lang="en-US"/>
              <a:t>Account Executive</a:t>
            </a:r>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age 7">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a:stCxn id="71" idx="4"/>
            <a:endCxn id="49" idx="0"/>
          </p:cNvCxnSpPr>
          <p:nvPr userDrawn="1"/>
        </p:nvCxnSpPr>
        <p:spPr>
          <a:xfrm rot="16200000" flipH="1">
            <a:off x="6922803" y="2178649"/>
            <a:ext cx="370400" cy="2174627"/>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dirty="0">
                <a:solidFill>
                  <a:srgbClr val="000000"/>
                </a:solidFill>
                <a:latin typeface="Arial" panose="020B0604020202090204" pitchFamily="34" charset="0"/>
                <a:cs typeface="Arial" panose="020B0604020202090204" pitchFamily="34" charset="0"/>
              </a:rPr>
              <a:t>©</a:t>
            </a:r>
            <a:endParaRPr lang="en-US" sz="935" b="0" u="none" dirty="0">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rgbClr val="000000"/>
                </a:solidFill>
                <a:latin typeface="Arial" panose="020B0604020202090204" pitchFamily="34" charset="0"/>
                <a:cs typeface="Arial" panose="020B0604020202090204" pitchFamily="34" charset="0"/>
              </a:rPr>
              <a:t>confidential</a:t>
            </a:r>
            <a:endParaRPr lang="en-US" sz="800" dirty="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dirty="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Meet Our Team"/>
          <p:cNvSpPr txBox="1"/>
          <p:nvPr userDrawn="1"/>
        </p:nvSpPr>
        <p:spPr>
          <a:xfrm>
            <a:off x="350760" y="345078"/>
            <a:ext cx="11509248" cy="1758113"/>
          </a:xfrm>
          <a:prstGeom prst="rect">
            <a:avLst/>
          </a:prstGeom>
        </p:spPr>
        <p:txBody>
          <a:bodyPr lIns="0" tIns="0" rIns="0" bIns="0" anchor="t"/>
          <a:lstStyle>
            <a:defPPr>
              <a:defRPr lang="en-US"/>
            </a:defPPr>
            <a:lvl1pPr lvl="0" algn="ctr">
              <a:lnSpc>
                <a:spcPct val="100000"/>
              </a:lnSpc>
              <a:spcBef>
                <a:spcPct val="0"/>
              </a:spcBef>
              <a:buNone/>
              <a:tabLst>
                <a:tab pos="457200" algn="l"/>
              </a:tabLst>
              <a:defRPr sz="3200" b="1" u="none" cap="all">
                <a:solidFill>
                  <a:schemeClr val="tx2"/>
                </a:solidFill>
                <a:latin typeface="Arial" panose="020B0604020202090204" pitchFamily="34" charset="0"/>
                <a:cs typeface="Arial" panose="020B0604020202090204" pitchFamily="34" charset="0"/>
              </a:defRPr>
            </a:lvl1pPr>
          </a:lstStyle>
          <a:p>
            <a:pPr lvl="0">
              <a:lnSpc>
                <a:spcPct val="100000"/>
              </a:lnSpc>
            </a:pPr>
            <a:r>
              <a:rPr lang="en-US" sz="4265" dirty="0"/>
              <a:t>Meet Our Team</a:t>
            </a:r>
            <a:endParaRPr lang="en-US" sz="4265" dirty="0"/>
          </a:p>
        </p:txBody>
      </p:sp>
      <p:sp>
        <p:nvSpPr>
          <p:cNvPr id="71" name="Google Shape;1484;p203"/>
          <p:cNvSpPr/>
          <p:nvPr/>
        </p:nvSpPr>
        <p:spPr>
          <a:xfrm>
            <a:off x="5362535" y="1764455"/>
            <a:ext cx="1316308" cy="1316308"/>
          </a:xfrm>
          <a:prstGeom prst="ellipse">
            <a:avLst/>
          </a:prstGeom>
          <a:noFill/>
          <a:ln w="63500" cap="flat">
            <a:solidFill>
              <a:schemeClr val="accent4"/>
            </a:solidFill>
            <a:prstDash val="solid"/>
            <a:miter lim="800000"/>
          </a:ln>
          <a:effectLst/>
        </p:spPr>
        <p:txBody>
          <a:bodyPr wrap="square" lIns="97535" tIns="97535" rIns="97535" bIns="97535" numCol="1" anchor="ctr">
            <a:noAutofit/>
          </a:bodyPr>
          <a:lstStyle/>
          <a:p>
            <a:pPr algn="ctr" defTabSz="824230">
              <a:lnSpc>
                <a:spcPct val="100000"/>
              </a:lnSpc>
              <a:defRPr>
                <a:solidFill>
                  <a:srgbClr val="FFFFFF"/>
                </a:solidFill>
                <a:latin typeface="Proxima Nova Rg"/>
                <a:ea typeface="Proxima Nova Rg"/>
                <a:cs typeface="Proxima Nova Rg"/>
                <a:sym typeface="Proxima Nova"/>
              </a:defRPr>
            </a:pPr>
            <a:endParaRPr sz="1200" b="0" i="0" baseline="0" dirty="0">
              <a:solidFill>
                <a:srgbClr val="000000"/>
              </a:solidFill>
              <a:latin typeface="Arial" panose="020B0604020202090204" pitchFamily="34" charset="0"/>
              <a:cs typeface="Arial" panose="020B0604020202090204" pitchFamily="34" charset="0"/>
            </a:endParaRPr>
          </a:p>
        </p:txBody>
      </p:sp>
      <p:sp>
        <p:nvSpPr>
          <p:cNvPr id="73" name="Google Shape;1493;p203"/>
          <p:cNvSpPr txBox="1"/>
          <p:nvPr/>
        </p:nvSpPr>
        <p:spPr>
          <a:xfrm>
            <a:off x="6703991" y="221540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dirty="0">
                <a:solidFill>
                  <a:srgbClr val="000000"/>
                </a:solidFill>
                <a:latin typeface="Arial" panose="020B0604020202090204" pitchFamily="34" charset="0"/>
                <a:cs typeface="Arial" panose="020B0604020202090204" pitchFamily="34" charset="0"/>
              </a:rPr>
              <a:t>George </a:t>
            </a:r>
            <a:r>
              <a:rPr sz="1200" b="0" i="0" baseline="0" dirty="0" err="1">
                <a:solidFill>
                  <a:srgbClr val="000000"/>
                </a:solidFill>
                <a:latin typeface="Arial" panose="020B0604020202090204" pitchFamily="34" charset="0"/>
                <a:cs typeface="Arial" panose="020B0604020202090204" pitchFamily="34" charset="0"/>
              </a:rPr>
              <a:t>Kylle</a:t>
            </a:r>
            <a:endParaRPr sz="1200" b="0" i="0" baseline="0" dirty="0">
              <a:solidFill>
                <a:srgbClr val="000000"/>
              </a:solidFill>
              <a:latin typeface="Arial" panose="020B0604020202090204" pitchFamily="34" charset="0"/>
              <a:cs typeface="Arial" panose="020B0604020202090204" pitchFamily="34" charset="0"/>
            </a:endParaRPr>
          </a:p>
        </p:txBody>
      </p:sp>
      <p:sp>
        <p:nvSpPr>
          <p:cNvPr id="62" name="Google Shape;1496;p203"/>
          <p:cNvSpPr txBox="1"/>
          <p:nvPr/>
        </p:nvSpPr>
        <p:spPr>
          <a:xfrm>
            <a:off x="4432498"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4" name="Google Shape;1499;p203"/>
          <p:cNvSpPr txBox="1"/>
          <p:nvPr/>
        </p:nvSpPr>
        <p:spPr>
          <a:xfrm>
            <a:off x="2918169"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6" name="Google Shape;1502;p203"/>
          <p:cNvSpPr txBox="1"/>
          <p:nvPr/>
        </p:nvSpPr>
        <p:spPr>
          <a:xfrm>
            <a:off x="5946827"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68" name="Google Shape;1505;p203"/>
          <p:cNvSpPr txBox="1"/>
          <p:nvPr/>
        </p:nvSpPr>
        <p:spPr>
          <a:xfrm>
            <a:off x="8849275" y="3794617"/>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70" name="Google Shape;1508;p203"/>
          <p:cNvSpPr txBox="1"/>
          <p:nvPr/>
        </p:nvSpPr>
        <p:spPr>
          <a:xfrm>
            <a:off x="8849275" y="5242866"/>
            <a:ext cx="1652103" cy="414406"/>
          </a:xfrm>
          <a:prstGeom prst="rect">
            <a:avLst/>
          </a:prstGeom>
          <a:noFill/>
          <a:ln w="12700" cap="flat">
            <a:noFill/>
            <a:miter lim="400000"/>
          </a:ln>
          <a:effectLst/>
        </p:spPr>
        <p:txBody>
          <a:bodyPr wrap="square" lIns="113759" tIns="113759" rIns="113759" bIns="113759" numCol="1" anchor="ctr">
            <a:spAutoFit/>
          </a:bodyPr>
          <a:lstStyle>
            <a:lvl1pPr defTabSz="1648460">
              <a:lnSpc>
                <a:spcPct val="90000"/>
              </a:lnSpc>
              <a:defRPr sz="2400" b="1">
                <a:latin typeface="Proxima Nova Rg"/>
                <a:ea typeface="Proxima Nova Rg"/>
                <a:cs typeface="Proxima Nova Rg"/>
                <a:sym typeface="Proxima Nova"/>
              </a:defRPr>
            </a:lvl1pPr>
          </a:lstStyle>
          <a:p>
            <a:pPr>
              <a:lnSpc>
                <a:spcPct val="100000"/>
              </a:lnSpc>
            </a:pPr>
            <a:r>
              <a:rPr sz="1200" b="0" i="0" baseline="0">
                <a:solidFill>
                  <a:srgbClr val="000000"/>
                </a:solidFill>
                <a:latin typeface="Arial" panose="020B0604020202090204" pitchFamily="34" charset="0"/>
                <a:cs typeface="Arial" panose="020B0604020202090204" pitchFamily="34" charset="0"/>
              </a:rPr>
              <a:t>George </a:t>
            </a:r>
            <a:r>
              <a:rPr sz="1200" b="0" i="0" baseline="0" err="1">
                <a:solidFill>
                  <a:srgbClr val="000000"/>
                </a:solidFill>
                <a:latin typeface="Arial" panose="020B0604020202090204" pitchFamily="34" charset="0"/>
                <a:cs typeface="Arial" panose="020B0604020202090204" pitchFamily="34" charset="0"/>
              </a:rPr>
              <a:t>Kylle</a:t>
            </a:r>
            <a:endParaRPr sz="1200" b="0" i="0" baseline="0">
              <a:solidFill>
                <a:srgbClr val="000000"/>
              </a:solidFill>
              <a:latin typeface="Arial" panose="020B0604020202090204" pitchFamily="34" charset="0"/>
              <a:cs typeface="Arial" panose="020B0604020202090204" pitchFamily="34" charset="0"/>
            </a:endParaRPr>
          </a:p>
        </p:txBody>
      </p:sp>
      <p:sp>
        <p:nvSpPr>
          <p:cNvPr id="36" name="Picture Placeholder 7"/>
          <p:cNvSpPr>
            <a:spLocks noGrp="1"/>
          </p:cNvSpPr>
          <p:nvPr>
            <p:ph type="pic" sz="quarter" idx="13" hasCustomPrompt="1"/>
          </p:nvPr>
        </p:nvSpPr>
        <p:spPr>
          <a:xfrm>
            <a:off x="5480479" y="187598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38" name="Picture Placeholder 7"/>
          <p:cNvSpPr>
            <a:spLocks noGrp="1"/>
          </p:cNvSpPr>
          <p:nvPr>
            <p:ph type="pic" sz="quarter" idx="14" hasCustomPrompt="1"/>
          </p:nvPr>
        </p:nvSpPr>
        <p:spPr>
          <a:xfrm>
            <a:off x="3208985" y="3455195"/>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0" name="Picture Placeholder 7"/>
          <p:cNvSpPr>
            <a:spLocks noGrp="1"/>
          </p:cNvSpPr>
          <p:nvPr>
            <p:ph type="pic" sz="quarter" idx="15" hasCustomPrompt="1"/>
          </p:nvPr>
        </p:nvSpPr>
        <p:spPr>
          <a:xfrm>
            <a:off x="169465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4" name="Picture Placeholder 7"/>
          <p:cNvSpPr>
            <a:spLocks noGrp="1"/>
          </p:cNvSpPr>
          <p:nvPr>
            <p:ph type="pic" sz="quarter" idx="16" hasCustomPrompt="1"/>
          </p:nvPr>
        </p:nvSpPr>
        <p:spPr>
          <a:xfrm>
            <a:off x="4723315"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8" name="Picture Placeholder 7"/>
          <p:cNvSpPr>
            <a:spLocks noGrp="1"/>
          </p:cNvSpPr>
          <p:nvPr>
            <p:ph type="pic" sz="quarter" idx="17" hasCustomPrompt="1"/>
          </p:nvPr>
        </p:nvSpPr>
        <p:spPr>
          <a:xfrm>
            <a:off x="7646676" y="4903444"/>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
        <p:nvSpPr>
          <p:cNvPr id="49" name="Picture Placeholder 7"/>
          <p:cNvSpPr>
            <a:spLocks noGrp="1"/>
          </p:cNvSpPr>
          <p:nvPr>
            <p:ph type="pic" sz="quarter" idx="18" hasCustomPrompt="1"/>
          </p:nvPr>
        </p:nvSpPr>
        <p:spPr>
          <a:xfrm>
            <a:off x="7646676" y="3451163"/>
            <a:ext cx="1097280" cy="1097280"/>
          </a:xfrm>
          <a:prstGeom prst="ellipse">
            <a:avLst/>
          </a:prstGeom>
          <a:solidFill>
            <a:schemeClr val="bg2">
              <a:lumMod val="90000"/>
            </a:schemeClr>
          </a:solidFill>
        </p:spPr>
        <p:txBody>
          <a:bodyPr anchor="ctr"/>
          <a:lstStyle>
            <a:lvl1pPr marL="0" indent="0" algn="ctr">
              <a:lnSpc>
                <a:spcPct val="100000"/>
              </a:lnSpc>
              <a:buFontTx/>
              <a:buNone/>
              <a:defRPr sz="1400"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cxnSp>
        <p:nvCxnSpPr>
          <p:cNvPr id="50" name="Straight Connector 2"/>
          <p:cNvCxnSpPr>
            <a:stCxn id="71" idx="4"/>
            <a:endCxn id="38" idx="0"/>
          </p:cNvCxnSpPr>
          <p:nvPr userDrawn="1"/>
        </p:nvCxnSpPr>
        <p:spPr>
          <a:xfrm rot="5400000">
            <a:off x="4701941" y="2136447"/>
            <a:ext cx="374432" cy="2263064"/>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2"/>
          <p:cNvCxnSpPr>
            <a:stCxn id="38" idx="4"/>
            <a:endCxn id="40" idx="0"/>
          </p:cNvCxnSpPr>
          <p:nvPr userDrawn="1"/>
        </p:nvCxnSpPr>
        <p:spPr>
          <a:xfrm rot="5400000">
            <a:off x="2824980" y="3970797"/>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2"/>
          <p:cNvCxnSpPr>
            <a:stCxn id="38" idx="4"/>
            <a:endCxn id="44" idx="0"/>
          </p:cNvCxnSpPr>
          <p:nvPr userDrawn="1"/>
        </p:nvCxnSpPr>
        <p:spPr>
          <a:xfrm rot="16200000" flipH="1">
            <a:off x="4339308" y="3970796"/>
            <a:ext cx="350969" cy="1514329"/>
          </a:xfrm>
          <a:prstGeom prst="bentConnector3">
            <a:avLst>
              <a:gd name="adj1" fmla="val 50000"/>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2"/>
          <p:cNvCxnSpPr>
            <a:stCxn id="49" idx="4"/>
            <a:endCxn id="48" idx="0"/>
          </p:cNvCxnSpPr>
          <p:nvPr userDrawn="1"/>
        </p:nvCxnSpPr>
        <p:spPr>
          <a:xfrm>
            <a:off x="8195316" y="4548445"/>
            <a:ext cx="0" cy="355001"/>
          </a:xfrm>
          <a:prstGeom prst="straightConnector1">
            <a:avLst/>
          </a:prstGeom>
          <a:ln w="12700">
            <a:solidFill>
              <a:schemeClr val="bg2">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ransitions_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29148"/>
            <a:ext cx="11509248" cy="2200205"/>
          </a:xfrm>
          <a:prstGeom prst="rect">
            <a:avLst/>
          </a:prstGeom>
        </p:spPr>
        <p:txBody>
          <a:bodyPr lIns="0" tIns="0" rIns="0" bIns="0" anchor="ctr" anchorCtr="0">
            <a:noAutofit/>
          </a:bodyPr>
          <a:lstStyle>
            <a:lvl1pPr algn="ctr">
              <a:defRPr lang="en-US" sz="7200" b="0" dirty="0">
                <a:solidFill>
                  <a:schemeClr val="tx2"/>
                </a:solidFill>
              </a:defRPr>
            </a:lvl1pPr>
          </a:lstStyle>
          <a:p>
            <a:pPr marL="0" lvl="0" indent="0">
              <a:buNone/>
            </a:pPr>
            <a:r>
              <a:rPr lang="en-US"/>
              <a:t>Can a single value proposition tell our story?</a:t>
            </a:r>
            <a:endParaRPr lang="en-US"/>
          </a:p>
        </p:txBody>
      </p:sp>
      <p:sp>
        <p:nvSpPr>
          <p:cNvPr id="24" name="Text Placeholder 7"/>
          <p:cNvSpPr>
            <a:spLocks noGrp="1"/>
          </p:cNvSpPr>
          <p:nvPr>
            <p:ph type="body" sz="quarter" idx="11" hasCustomPrompt="1"/>
          </p:nvPr>
        </p:nvSpPr>
        <p:spPr>
          <a:xfrm>
            <a:off x="4742639" y="1916677"/>
            <a:ext cx="2742959" cy="377355"/>
          </a:xfrm>
          <a:prstGeom prst="rect">
            <a:avLst/>
          </a:prstGeom>
        </p:spPr>
        <p:txBody>
          <a:bodyPr anchor="ctr"/>
          <a:lstStyle>
            <a:lvl1pPr marL="0" indent="0" algn="ctr">
              <a:lnSpc>
                <a:spcPct val="100000"/>
              </a:lnSpc>
              <a:buNone/>
              <a:defRPr sz="2135" b="1">
                <a:solidFill>
                  <a:srgbClr val="00B0F0"/>
                </a:solidFill>
              </a:defRPr>
            </a:lvl1pPr>
          </a:lstStyle>
          <a:p>
            <a:pPr lvl="0"/>
            <a:r>
              <a:rPr lang="en-US"/>
              <a:t>VALUE STREAMS</a:t>
            </a:r>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ransitions_2">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Google Shape;2271;p260"/>
          <p:cNvSpPr/>
          <p:nvPr userDrawn="1"/>
        </p:nvSpPr>
        <p:spPr>
          <a:xfrm>
            <a:off x="8273848" y="1356360"/>
            <a:ext cx="4145280" cy="4145280"/>
          </a:xfrm>
          <a:prstGeom prst="ellipse">
            <a:avLst/>
          </a:prstGeom>
          <a:solidFill>
            <a:schemeClr val="bg1">
              <a:lumMod val="95000"/>
            </a:schemeClr>
          </a:solidFill>
          <a:ln w="12700">
            <a:miter lim="400000"/>
          </a:ln>
        </p:spPr>
        <p:txBody>
          <a:bodyPr tIns="45720" bIns="45720" anchor="ct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tx2"/>
              </a:solidFill>
              <a:latin typeface="Arial" panose="020B0604020202090204" pitchFamily="34" charset="0"/>
              <a:cs typeface="Arial" panose="020B0604020202090204" pitchFamily="34" charset="0"/>
            </a:endParaRPr>
          </a:p>
        </p:txBody>
      </p:sp>
      <p:sp>
        <p:nvSpPr>
          <p:cNvPr id="26" name="Google Shape;2272;p260"/>
          <p:cNvSpPr/>
          <p:nvPr/>
        </p:nvSpPr>
        <p:spPr>
          <a:xfrm>
            <a:off x="4934913" y="1356360"/>
            <a:ext cx="4145280" cy="4145280"/>
          </a:xfrm>
          <a:prstGeom prst="ellipse">
            <a:avLst/>
          </a:prstGeom>
          <a:solidFill>
            <a:schemeClr val="accent3"/>
          </a:solidFill>
          <a:ln w="12700" cap="flat">
            <a:noFill/>
            <a:miter lim="400000"/>
          </a:ln>
          <a:effectLst/>
        </p:spPr>
        <p:txBody>
          <a:bodyPr wrap="square" lIns="121919" tIns="121919" rIns="121919" bIns="121919" numCol="1" anchor="ctr">
            <a:noAutofit/>
          </a:bodyPr>
          <a:lstStyle/>
          <a:p>
            <a:pPr algn="ctr" defTabSz="914400">
              <a:lnSpc>
                <a:spcPct val="100000"/>
              </a:lnSpc>
              <a:defRPr sz="3600">
                <a:solidFill>
                  <a:srgbClr val="FFFFFF"/>
                </a:solidFill>
                <a:latin typeface="Proxima Nova Rg"/>
                <a:ea typeface="Proxima Nova Rg"/>
                <a:cs typeface="Proxima Nova Rg"/>
                <a:sym typeface="Proxima Nova"/>
              </a:defRPr>
            </a:pPr>
            <a:endParaRPr sz="1800" b="0" i="0">
              <a:solidFill>
                <a:schemeClr val="bg1"/>
              </a:solidFill>
              <a:latin typeface="Arial" panose="020B0604020202090204" pitchFamily="34" charset="0"/>
              <a:cs typeface="Arial" panose="020B0604020202090204" pitchFamily="34" charset="0"/>
            </a:endParaRPr>
          </a:p>
        </p:txBody>
      </p:sp>
      <p:sp>
        <p:nvSpPr>
          <p:cNvPr id="28" name="Google Shape;2275;p260"/>
          <p:cNvSpPr txBox="1"/>
          <p:nvPr/>
        </p:nvSpPr>
        <p:spPr>
          <a:xfrm>
            <a:off x="5913120" y="1914761"/>
            <a:ext cx="796792" cy="615553"/>
          </a:xfrm>
          <a:prstGeom prst="rect">
            <a:avLst/>
          </a:prstGeom>
          <a:noFill/>
          <a:ln w="12700" cap="flat">
            <a:noFill/>
            <a:miter lim="400000"/>
          </a:ln>
          <a:effectLst/>
        </p:spPr>
        <p:txBody>
          <a:bodyPr wrap="square" lIns="0" tIns="0" rIns="0" bIns="0" numCol="1" anchor="t">
            <a:spAutoFit/>
          </a:bodyPr>
          <a:lstStyle>
            <a:lvl1pPr defTabSz="1828800">
              <a:lnSpc>
                <a:spcPct val="75000"/>
              </a:lnSpc>
              <a:defRPr sz="8000" b="1" i="1">
                <a:latin typeface="Proxima Nova Rg"/>
                <a:ea typeface="Proxima Nova Rg"/>
                <a:cs typeface="Proxima Nova Rg"/>
                <a:sym typeface="Proxima Nova"/>
              </a:defRPr>
            </a:lvl1pPr>
          </a:lstStyle>
          <a:p>
            <a:pPr>
              <a:lnSpc>
                <a:spcPct val="100000"/>
              </a:lnSpc>
            </a:pPr>
            <a:r>
              <a:rPr sz="4000" b="0" i="0">
                <a:solidFill>
                  <a:schemeClr val="bg1"/>
                </a:solidFill>
                <a:latin typeface="Arial" panose="020B0604020202090204" pitchFamily="34" charset="0"/>
                <a:cs typeface="Arial" panose="020B0604020202090204" pitchFamily="34" charset="0"/>
              </a:rPr>
              <a:t>“</a:t>
            </a:r>
            <a:endParaRPr sz="4000" b="0" i="0">
              <a:solidFill>
                <a:schemeClr val="bg1"/>
              </a:solidFill>
              <a:latin typeface="Arial" panose="020B0604020202090204" pitchFamily="34" charset="0"/>
              <a:cs typeface="Arial" panose="020B0604020202090204" pitchFamily="34" charset="0"/>
            </a:endParaRPr>
          </a:p>
        </p:txBody>
      </p:sp>
      <p:sp>
        <p:nvSpPr>
          <p:cNvPr id="29" name="Text Placeholder 10"/>
          <p:cNvSpPr>
            <a:spLocks noGrp="1"/>
          </p:cNvSpPr>
          <p:nvPr userDrawn="1">
            <p:ph type="body" sz="quarter" idx="10" hasCustomPrompt="1"/>
          </p:nvPr>
        </p:nvSpPr>
        <p:spPr>
          <a:xfrm>
            <a:off x="5913120" y="2329463"/>
            <a:ext cx="2885440" cy="2383632"/>
          </a:xfrm>
          <a:prstGeom prst="rect">
            <a:avLst/>
          </a:prstGeom>
        </p:spPr>
        <p:txBody>
          <a:bodyPr/>
          <a:lstStyle>
            <a:lvl1pPr marL="0" indent="0">
              <a:lnSpc>
                <a:spcPct val="100000"/>
              </a:lnSpc>
              <a:buNone/>
              <a:defRPr sz="2400" b="1">
                <a:solidFill>
                  <a:schemeClr val="bg1"/>
                </a:solidFill>
                <a:latin typeface="Arial" panose="020B0604020202090204" pitchFamily="34" charset="0"/>
                <a:cs typeface="Arial" panose="020B0604020202090204" pitchFamily="34" charset="0"/>
              </a:defRPr>
            </a:lvl1pPr>
          </a:lstStyle>
          <a:p>
            <a:pPr lvl="0"/>
            <a:r>
              <a:rPr lang="en-US"/>
              <a:t>Nothing beats a good old fashioned client quote that puts us in a good light.”</a:t>
            </a:r>
            <a:endParaRPr lang="en-US"/>
          </a:p>
        </p:txBody>
      </p:sp>
      <p:sp>
        <p:nvSpPr>
          <p:cNvPr id="30" name="Text Placeholder 12"/>
          <p:cNvSpPr>
            <a:spLocks noGrp="1"/>
          </p:cNvSpPr>
          <p:nvPr userDrawn="1">
            <p:ph type="body" sz="quarter" idx="11" hasCustomPrompt="1"/>
          </p:nvPr>
        </p:nvSpPr>
        <p:spPr>
          <a:xfrm>
            <a:off x="9394616" y="3191405"/>
            <a:ext cx="2163365" cy="457131"/>
          </a:xfrm>
          <a:prstGeom prst="rect">
            <a:avLst/>
          </a:prstGeom>
        </p:spPr>
        <p:txBody>
          <a:bodyPr anchor="ctr"/>
          <a:lstStyle>
            <a:lvl1pPr marL="0" indent="0">
              <a:lnSpc>
                <a:spcPct val="100000"/>
              </a:lnSpc>
              <a:buNone/>
              <a:defRPr sz="1465">
                <a:solidFill>
                  <a:schemeClr val="tx2"/>
                </a:solidFill>
                <a:latin typeface="Arial" panose="020B0604020202090204" pitchFamily="34" charset="0"/>
                <a:cs typeface="Arial" panose="020B0604020202090204" pitchFamily="34" charset="0"/>
              </a:defRPr>
            </a:lvl1pPr>
          </a:lstStyle>
          <a:p>
            <a:pPr lvl="0"/>
            <a:r>
              <a:rPr lang="en-US"/>
              <a:t>- QUOTED PERSON</a:t>
            </a:r>
            <a:endParaRPr lang="en-US"/>
          </a:p>
        </p:txBody>
      </p:sp>
      <p:sp>
        <p:nvSpPr>
          <p:cNvPr id="31" name="Picture Placeholder 7"/>
          <p:cNvSpPr>
            <a:spLocks noGrp="1"/>
          </p:cNvSpPr>
          <p:nvPr userDrawn="1">
            <p:ph type="pic" sz="quarter" idx="13" hasCustomPrompt="1"/>
          </p:nvPr>
        </p:nvSpPr>
        <p:spPr>
          <a:xfrm>
            <a:off x="1595977" y="1356360"/>
            <a:ext cx="4145280" cy="4145280"/>
          </a:xfrm>
          <a:prstGeom prst="ellipse">
            <a:avLst/>
          </a:prstGeom>
          <a:solidFill>
            <a:schemeClr val="bg2">
              <a:lumMod val="90000"/>
            </a:schemeClr>
          </a:solidFill>
        </p:spPr>
        <p:txBody>
          <a:bodyPr anchor="ctr"/>
          <a:lstStyle>
            <a:lvl1pPr marL="0" indent="0" algn="ctr">
              <a:lnSpc>
                <a:spcPct val="100000"/>
              </a:lnSpc>
              <a:buFontTx/>
              <a:buNone/>
              <a:defRPr b="1">
                <a:solidFill>
                  <a:schemeClr val="tx2"/>
                </a:solidFill>
                <a:latin typeface="Arial" panose="020B0604020202090204" pitchFamily="34" charset="0"/>
                <a:cs typeface="Arial" panose="020B0604020202090204" pitchFamily="34" charset="0"/>
              </a:defRPr>
            </a:lvl1pPr>
          </a:lstStyle>
          <a:p>
            <a:r>
              <a:rPr lang="en-US"/>
              <a:t>INSERT PICTURE</a:t>
            </a:r>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ransitions_3">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807322"/>
            <a:ext cx="11509248" cy="2933804"/>
          </a:xfrm>
          <a:prstGeom prst="rect">
            <a:avLst/>
          </a:prstGeom>
        </p:spPr>
        <p:txBody>
          <a:bodyPr lIns="0" tIns="0" rIns="0" bIns="0" anchor="ctr" anchorCtr="0">
            <a:noAutofit/>
          </a:bodyPr>
          <a:lstStyle>
            <a:lvl1pPr algn="ctr">
              <a:defRPr lang="en-US" sz="6400" b="0" dirty="0">
                <a:solidFill>
                  <a:schemeClr val="tx2"/>
                </a:solidFill>
              </a:defRPr>
            </a:lvl1pPr>
          </a:lstStyle>
          <a:p>
            <a:pPr marL="0" lvl="0" indent="0">
              <a:buNone/>
            </a:pPr>
            <a:r>
              <a:rPr lang="en-US"/>
              <a:t>“Nothing beats a good old fashioned client quote that puts us in a good light.”</a:t>
            </a:r>
            <a:endParaRPr lang="en-US"/>
          </a:p>
        </p:txBody>
      </p:sp>
      <p:sp>
        <p:nvSpPr>
          <p:cNvPr id="24" name="Text Placeholder 7"/>
          <p:cNvSpPr>
            <a:spLocks noGrp="1"/>
          </p:cNvSpPr>
          <p:nvPr>
            <p:ph type="body" sz="quarter" idx="11" hasCustomPrompt="1"/>
          </p:nvPr>
        </p:nvSpPr>
        <p:spPr>
          <a:xfrm>
            <a:off x="3629536" y="4004156"/>
            <a:ext cx="4932931" cy="377355"/>
          </a:xfrm>
          <a:prstGeom prst="rect">
            <a:avLst/>
          </a:prstGeom>
        </p:spPr>
        <p:txBody>
          <a:bodyPr anchor="ctr"/>
          <a:lstStyle>
            <a:lvl1pPr marL="0" indent="0" algn="ctr">
              <a:buNone/>
              <a:defRPr sz="2135" b="1">
                <a:solidFill>
                  <a:srgbClr val="00B0F0"/>
                </a:solidFill>
                <a:latin typeface="Arial" panose="020B0604020202090204" pitchFamily="34" charset="0"/>
                <a:cs typeface="Arial" panose="020B0604020202090204" pitchFamily="34" charset="0"/>
              </a:defRPr>
            </a:lvl1pPr>
          </a:lstStyle>
          <a:p>
            <a:pPr lvl="0"/>
            <a:r>
              <a:rPr lang="en-US"/>
              <a:t>John Johnson, Creative Director</a:t>
            </a:r>
            <a:endParaRPr lang="en-US"/>
          </a:p>
        </p:txBody>
      </p:sp>
      <p:sp>
        <p:nvSpPr>
          <p:cNvPr id="16" name="Google Shape;2711;p288"/>
          <p:cNvSpPr/>
          <p:nvPr userDrawn="1"/>
        </p:nvSpPr>
        <p:spPr>
          <a:xfrm>
            <a:off x="4350544" y="4583777"/>
            <a:ext cx="3490915" cy="3490915"/>
          </a:xfrm>
          <a:prstGeom prst="ellipse">
            <a:avLst/>
          </a:prstGeom>
          <a:solidFill>
            <a:schemeClr val="accent3"/>
          </a:solidFill>
          <a:ln w="12700">
            <a:miter lim="400000"/>
          </a:ln>
          <a:effectLst/>
        </p:spPr>
        <p:txBody>
          <a:bodyPr lIns="36576" tIns="36576" rIns="36576" bIns="36576" anchor="ctr"/>
          <a:lstStyle/>
          <a:p>
            <a:pPr>
              <a:defRPr sz="4800">
                <a:latin typeface="Proxima Nova Rg"/>
                <a:ea typeface="Proxima Nova Rg"/>
                <a:cs typeface="Proxima Nova Rg"/>
                <a:sym typeface="Proxima Nova"/>
              </a:defRPr>
            </a:pPr>
            <a:endParaRPr sz="2400" b="0" i="0">
              <a:latin typeface="Arial" panose="020B0604020202090204" pitchFamily="34" charset="0"/>
              <a:cs typeface="Arial" panose="020B060402020209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ansitions_4">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3428195"/>
            <a:ext cx="11509248" cy="2200205"/>
          </a:xfrm>
          <a:prstGeom prst="rect">
            <a:avLst/>
          </a:prstGeom>
        </p:spPr>
        <p:txBody>
          <a:bodyPr lIns="0" tIns="0" rIns="0" bIns="0" anchor="ctr" anchorCtr="0">
            <a:noAutofit/>
          </a:bodyPr>
          <a:lstStyle>
            <a:lvl1pPr algn="ctr">
              <a:defRPr lang="en-US" sz="5335" b="0" dirty="0">
                <a:solidFill>
                  <a:schemeClr val="tx2"/>
                </a:solidFill>
              </a:defRPr>
            </a:lvl1pPr>
          </a:lstStyle>
          <a:p>
            <a:pPr marL="0" lvl="0" indent="0">
              <a:buNone/>
            </a:pPr>
            <a:r>
              <a:rPr lang="en-US"/>
              <a:t>Well now, let’s explore</a:t>
            </a:r>
            <a:endParaRPr lang="en-US"/>
          </a:p>
          <a:p>
            <a:pPr marL="0" lvl="0" indent="0">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ransitions_5">
    <p:bg>
      <p:bgPr>
        <a:solidFill>
          <a:schemeClr val="bg1"/>
        </a:solidFill>
        <a:effectLst/>
      </p:bgPr>
    </p:bg>
    <p:spTree>
      <p:nvGrpSpPr>
        <p:cNvPr id="1" name=""/>
        <p:cNvGrpSpPr/>
        <p:nvPr/>
      </p:nvGrpSpPr>
      <p:grpSpPr>
        <a:xfrm>
          <a:off x="0" y="0"/>
          <a:ext cx="0" cy="0"/>
          <a:chOff x="0" y="0"/>
          <a:chExt cx="0" cy="0"/>
        </a:xfrm>
      </p:grpSpPr>
      <p:sp>
        <p:nvSpPr>
          <p:cNvPr id="22" name="Rectangle"/>
          <p:cNvSpPr/>
          <p:nvPr userDrawn="1"/>
        </p:nvSpPr>
        <p:spPr>
          <a:xfrm>
            <a:off x="0" y="0"/>
            <a:ext cx="12192000" cy="6522720"/>
          </a:xfrm>
          <a:prstGeom prst="rect">
            <a:avLst/>
          </a:prstGeom>
          <a:solidFill>
            <a:schemeClr val="accent1"/>
          </a:solidFill>
          <a:ln w="12700">
            <a:noFill/>
            <a:miter lim="400000"/>
          </a:ln>
        </p:spPr>
        <p:txBody>
          <a:bodyPr lIns="97535" tIns="97535" rIns="97535" bIns="97535" anchor="ctr"/>
          <a:lstStyle/>
          <a:p>
            <a:endParaRPr sz="2400"/>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defRPr lang="en-US" sz="5335" dirty="0">
                <a:solidFill>
                  <a:schemeClr val="bg1"/>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sp>
        <p:nvSpPr>
          <p:cNvPr id="16" name="Circle"/>
          <p:cNvSpPr/>
          <p:nvPr userDrawn="1"/>
        </p:nvSpPr>
        <p:spPr>
          <a:xfrm>
            <a:off x="2316480" y="-5021920"/>
            <a:ext cx="7559040" cy="7559040"/>
          </a:xfrm>
          <a:prstGeom prst="ellipse">
            <a:avLst/>
          </a:prstGeom>
          <a:solidFill>
            <a:schemeClr val="tx2"/>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s_6">
    <p:bg>
      <p:bgPr>
        <a:solidFill>
          <a:schemeClr val="bg1"/>
        </a:solidFill>
        <a:effectLst/>
      </p:bgPr>
    </p:bg>
    <p:spTree>
      <p:nvGrpSpPr>
        <p:cNvPr id="1" name=""/>
        <p:cNvGrpSpPr/>
        <p:nvPr/>
      </p:nvGrpSpPr>
      <p:grpSpPr>
        <a:xfrm>
          <a:off x="0" y="0"/>
          <a:ext cx="0" cy="0"/>
          <a:chOff x="0" y="0"/>
          <a:chExt cx="0" cy="0"/>
        </a:xfrm>
      </p:grpSpPr>
      <p:sp>
        <p:nvSpPr>
          <p:cNvPr id="16" name="Circle"/>
          <p:cNvSpPr/>
          <p:nvPr userDrawn="1"/>
        </p:nvSpPr>
        <p:spPr>
          <a:xfrm>
            <a:off x="2316480" y="-350520"/>
            <a:ext cx="7559040" cy="7559040"/>
          </a:xfrm>
          <a:prstGeom prst="ellipse">
            <a:avLst/>
          </a:prstGeom>
          <a:solidFill>
            <a:schemeClr val="accent4"/>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540000"/>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s_7">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4" name="Circle"/>
          <p:cNvSpPr/>
          <p:nvPr userDrawn="1"/>
        </p:nvSpPr>
        <p:spPr>
          <a:xfrm>
            <a:off x="2316480" y="4406560"/>
            <a:ext cx="7559040" cy="7559040"/>
          </a:xfrm>
          <a:prstGeom prst="ellipse">
            <a:avLst/>
          </a:prstGeom>
          <a:solidFill>
            <a:schemeClr val="accent3"/>
          </a:solidFill>
          <a:ln w="12700">
            <a:miter lim="400000"/>
          </a:ln>
        </p:spPr>
        <p:txBody>
          <a:bodyPr lIns="36576" tIns="36576" rIns="36576" bIns="36576" anchor="ctr"/>
          <a:lstStyle/>
          <a:p>
            <a:endParaRPr sz="900">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1644263"/>
            <a:ext cx="11509248" cy="2200205"/>
          </a:xfrm>
          <a:prstGeom prst="rect">
            <a:avLst/>
          </a:prstGeom>
        </p:spPr>
        <p:txBody>
          <a:bodyPr lIns="0" tIns="0" rIns="0" bIns="0" anchor="ctr" anchorCtr="0">
            <a:noAutofit/>
          </a:bodyPr>
          <a:lstStyle>
            <a:lvl1pPr algn="ctr">
              <a:defRPr lang="en-US" sz="5335" dirty="0">
                <a:solidFill>
                  <a:schemeClr val="tx2"/>
                </a:solidFill>
              </a:defRPr>
            </a:lvl1pPr>
          </a:lstStyle>
          <a:p>
            <a:pPr marL="0" lvl="0" indent="0" algn="ctr">
              <a:buNone/>
            </a:pPr>
            <a:r>
              <a:rPr lang="en-US"/>
              <a:t>Well now, let’s explore</a:t>
            </a:r>
            <a:endParaRPr lang="en-US"/>
          </a:p>
          <a:p>
            <a:pPr marL="0" lvl="0" indent="0" algn="ctr">
              <a:buNone/>
            </a:pPr>
            <a:r>
              <a:rPr lang="en-US"/>
              <a:t>this template in more detail.</a:t>
            </a:r>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s_8">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 name="Partial Circle 1"/>
          <p:cNvSpPr/>
          <p:nvPr userDrawn="1"/>
        </p:nvSpPr>
        <p:spPr>
          <a:xfrm>
            <a:off x="9102060" y="3429000"/>
            <a:ext cx="6179880" cy="6179880"/>
          </a:xfrm>
          <a:prstGeom prst="pie">
            <a:avLst>
              <a:gd name="adj1" fmla="val 10803783"/>
              <a:gd name="adj2" fmla="val 16200000"/>
            </a:avLst>
          </a:prstGeom>
          <a:solidFill>
            <a:schemeClr val="accent3"/>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sp>
        <p:nvSpPr>
          <p:cNvPr id="22" name="Partial Circle 21"/>
          <p:cNvSpPr/>
          <p:nvPr userDrawn="1"/>
        </p:nvSpPr>
        <p:spPr>
          <a:xfrm flipH="1" flipV="1">
            <a:off x="-3089940" y="-3089940"/>
            <a:ext cx="6179880" cy="6179880"/>
          </a:xfrm>
          <a:prstGeom prst="pie">
            <a:avLst>
              <a:gd name="adj1" fmla="val 10803783"/>
              <a:gd name="adj2" fmla="val 16200000"/>
            </a:avLst>
          </a:prstGeom>
          <a:solidFill>
            <a:schemeClr val="tx2"/>
          </a:solidFill>
          <a:ln w="12700">
            <a:miter lim="400000"/>
          </a:ln>
        </p:spPr>
        <p:txBody>
          <a:bodyPr lIns="0" tIns="0" rIns="0" bIns="0" anchor="ctr"/>
          <a:lstStyle/>
          <a:p>
            <a:pPr lvl="0" algn="ctr" defTabSz="744220"/>
            <a:endParaRPr lang="en-US" sz="2800" err="1">
              <a:solidFill>
                <a:srgbClr val="FFFFFF"/>
              </a:solidFill>
              <a:latin typeface="Arial" panose="020B0604020202090204" pitchFamily="34" charset="0"/>
              <a:cs typeface="Arial" panose="020B0604020202090204" pitchFamily="34" charset="0"/>
            </a:endParaRPr>
          </a:p>
        </p:txBody>
      </p:sp>
      <p:sp>
        <p:nvSpPr>
          <p:cNvPr id="23" name="Text Placeholder 10"/>
          <p:cNvSpPr>
            <a:spLocks noGrp="1"/>
          </p:cNvSpPr>
          <p:nvPr>
            <p:ph type="body" sz="quarter" idx="10" hasCustomPrompt="1"/>
          </p:nvPr>
        </p:nvSpPr>
        <p:spPr>
          <a:xfrm>
            <a:off x="341376" y="2328899"/>
            <a:ext cx="11509248" cy="2200205"/>
          </a:xfrm>
          <a:prstGeom prst="rect">
            <a:avLst/>
          </a:prstGeom>
        </p:spPr>
        <p:txBody>
          <a:bodyPr lIns="0" tIns="0" rIns="0" bIns="0" anchor="ctr" anchorCtr="0">
            <a:noAutofit/>
          </a:bodyPr>
          <a:lstStyle>
            <a:lvl1pPr algn="ctr">
              <a:defRPr lang="en-US" sz="5865" dirty="0">
                <a:solidFill>
                  <a:schemeClr val="tx2"/>
                </a:solidFill>
              </a:defRPr>
            </a:lvl1pPr>
          </a:lstStyle>
          <a:p>
            <a:pPr marL="0" lvl="0" indent="0" algn="ctr">
              <a:buNone/>
            </a:pPr>
            <a:r>
              <a:rPr lang="en-US"/>
              <a:t>Two distinct things </a:t>
            </a:r>
            <a:br>
              <a:rPr lang="en-US"/>
            </a:br>
            <a:r>
              <a:rPr lang="en-US"/>
              <a:t>come into focus</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741" y="311857"/>
            <a:ext cx="10842022" cy="1325563"/>
          </a:xfrm>
        </p:spPr>
        <p:txBody>
          <a:bodyPr>
            <a:normAutofit/>
          </a:bodyPr>
          <a:lstStyle>
            <a:lvl1pPr>
              <a:defRPr sz="4000"/>
            </a:lvl1pPr>
          </a:lstStyle>
          <a:p>
            <a:r>
              <a:rPr lang="en-US"/>
              <a:t>Click to add title</a:t>
            </a:r>
            <a:endParaRPr lang="en-US"/>
          </a:p>
        </p:txBody>
      </p:sp>
      <p:sp>
        <p:nvSpPr>
          <p:cNvPr id="3"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ransitions_9">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130391"/>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Industry Specific</a:t>
            </a:r>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s_10">
    <p:bg>
      <p:bgPr>
        <a:solidFill>
          <a:schemeClr val="bg1"/>
        </a:solidFill>
        <a:effectLst/>
      </p:bgPr>
    </p:bg>
    <p:spTree>
      <p:nvGrpSpPr>
        <p:cNvPr id="1" name=""/>
        <p:cNvGrpSpPr/>
        <p:nvPr/>
      </p:nvGrpSpPr>
      <p:grpSpPr>
        <a:xfrm>
          <a:off x="0" y="0"/>
          <a:ext cx="0" cy="0"/>
          <a:chOff x="0" y="0"/>
          <a:chExt cx="0" cy="0"/>
        </a:xfrm>
      </p:grpSpPr>
      <p:sp>
        <p:nvSpPr>
          <p:cNvPr id="29" name="Picture Placeholder 4"/>
          <p:cNvSpPr>
            <a:spLocks noGrp="1"/>
          </p:cNvSpPr>
          <p:nvPr>
            <p:ph type="pic" sz="quarter" idx="12"/>
          </p:nvPr>
        </p:nvSpPr>
        <p:spPr>
          <a:xfrm>
            <a:off x="-1" y="0"/>
            <a:ext cx="12192000" cy="6522720"/>
          </a:xfrm>
          <a:prstGeom prst="rect">
            <a:avLst/>
          </a:prstGeom>
          <a:solidFill>
            <a:srgbClr val="000000"/>
          </a:solidFill>
        </p:spPr>
        <p:txBody>
          <a:bodyPr/>
          <a:lstStyle>
            <a:lvl1pPr marL="0" indent="0" algn="ctr">
              <a:buNone/>
              <a:defRPr>
                <a:solidFill>
                  <a:schemeClr val="bg1"/>
                </a:solidFill>
              </a:defRPr>
            </a:lvl1pPr>
          </a:lstStyle>
          <a:p>
            <a:r>
              <a:rPr lang="en-US"/>
              <a:t>Click icon to add picture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10"/>
          <p:cNvSpPr>
            <a:spLocks noGrp="1"/>
          </p:cNvSpPr>
          <p:nvPr>
            <p:ph type="body" sz="quarter" idx="10" hasCustomPrompt="1"/>
          </p:nvPr>
        </p:nvSpPr>
        <p:spPr>
          <a:xfrm>
            <a:off x="341376" y="2648759"/>
            <a:ext cx="11509248" cy="2200205"/>
          </a:xfrm>
          <a:prstGeom prst="rect">
            <a:avLst/>
          </a:prstGeom>
        </p:spPr>
        <p:txBody>
          <a:bodyPr lIns="0" tIns="0" rIns="0" bIns="0" anchor="ctr" anchorCtr="0">
            <a:noAutofit/>
          </a:bodyPr>
          <a:lstStyle>
            <a:lvl1pPr algn="ctr">
              <a:defRPr lang="en-US" sz="7200" dirty="0">
                <a:solidFill>
                  <a:schemeClr val="bg1"/>
                </a:solidFill>
              </a:defRPr>
            </a:lvl1pPr>
          </a:lstStyle>
          <a:p>
            <a:pPr marL="0" lvl="0" indent="0" algn="ctr">
              <a:buNone/>
            </a:pPr>
            <a:r>
              <a:rPr lang="en-US"/>
              <a:t>Let’s think about something here…</a:t>
            </a:r>
            <a:endParaRPr lang="en-US"/>
          </a:p>
        </p:txBody>
      </p:sp>
      <p:sp>
        <p:nvSpPr>
          <p:cNvPr id="16" name="Content Placeholder 6"/>
          <p:cNvSpPr>
            <a:spLocks noGrp="1"/>
          </p:cNvSpPr>
          <p:nvPr>
            <p:ph sz="quarter" idx="11" hasCustomPrompt="1"/>
          </p:nvPr>
        </p:nvSpPr>
        <p:spPr>
          <a:xfrm>
            <a:off x="341376" y="1515284"/>
            <a:ext cx="11509248" cy="1133475"/>
          </a:xfrm>
          <a:prstGeom prst="rect">
            <a:avLst/>
          </a:prstGeom>
        </p:spPr>
        <p:txBody>
          <a:bodyPr/>
          <a:lstStyle>
            <a:lvl1pPr marL="0" indent="0" algn="ctr">
              <a:buNone/>
              <a:defRPr sz="4265">
                <a:solidFill>
                  <a:schemeClr val="bg1"/>
                </a:solidFill>
              </a:defRPr>
            </a:lvl1pPr>
          </a:lstStyle>
          <a:p>
            <a:pPr lvl="0"/>
            <a:r>
              <a:rPr lang="en-US"/>
              <a:t>Let’s think about something here…</a:t>
            </a: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ransitions_11">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Rectangle"/>
          <p:cNvSpPr/>
          <p:nvPr userDrawn="1"/>
        </p:nvSpPr>
        <p:spPr>
          <a:xfrm>
            <a:off x="0" y="0"/>
            <a:ext cx="12192000" cy="6522720"/>
          </a:xfrm>
          <a:prstGeom prst="rect">
            <a:avLst/>
          </a:prstGeom>
          <a:solidFill>
            <a:srgbClr val="000000"/>
          </a:solidFill>
          <a:ln w="12700">
            <a:noFill/>
            <a:miter/>
          </a:ln>
        </p:spPr>
        <p:txBody>
          <a:bodyPr lIns="36576" tIns="36576" rIns="36576" bIns="36576" anchor="ctr"/>
          <a:lstStyle/>
          <a:p>
            <a:endParaRPr sz="900"/>
          </a:p>
        </p:txBody>
      </p:sp>
      <p:sp>
        <p:nvSpPr>
          <p:cNvPr id="24" name="Picture Placeholder 2"/>
          <p:cNvSpPr>
            <a:spLocks noGrp="1"/>
          </p:cNvSpPr>
          <p:nvPr>
            <p:ph type="pic" sz="quarter" idx="14"/>
          </p:nvPr>
        </p:nvSpPr>
        <p:spPr>
          <a:xfrm>
            <a:off x="0" y="0"/>
            <a:ext cx="12192000" cy="6522720"/>
          </a:xfrm>
          <a:prstGeom prst="rect">
            <a:avLst/>
          </a:prstGeom>
          <a:ln>
            <a:noFill/>
          </a:ln>
        </p:spPr>
        <p:txBody>
          <a:bodyPr/>
          <a:lstStyle>
            <a:lvl1pPr marL="0" indent="0" algn="ctr">
              <a:buNone/>
              <a:tabLst>
                <a:tab pos="732790" algn="l"/>
              </a:tabLst>
              <a:defRPr b="0">
                <a:solidFill>
                  <a:schemeClr val="bg1"/>
                </a:solidFill>
              </a:defRPr>
            </a:lvl1pPr>
          </a:lstStyle>
          <a:p>
            <a:r>
              <a:rPr lang="en-US"/>
              <a:t>Click icon to add picture</a:t>
            </a:r>
            <a:endParaRPr lang="en-US"/>
          </a:p>
        </p:txBody>
      </p:sp>
      <p:sp>
        <p:nvSpPr>
          <p:cNvPr id="26" name="Text Placeholder 7"/>
          <p:cNvSpPr>
            <a:spLocks noGrp="1"/>
          </p:cNvSpPr>
          <p:nvPr>
            <p:ph type="body" sz="quarter" idx="11" hasCustomPrompt="1"/>
          </p:nvPr>
        </p:nvSpPr>
        <p:spPr>
          <a:xfrm>
            <a:off x="4018756" y="1310623"/>
            <a:ext cx="4154488" cy="369095"/>
          </a:xfrm>
          <a:prstGeom prst="rect">
            <a:avLst/>
          </a:prstGeom>
        </p:spPr>
        <p:txBody>
          <a:bodyPr/>
          <a:lstStyle>
            <a:lvl1pPr marL="0" indent="0" algn="ctr">
              <a:buNone/>
              <a:defRPr sz="2135">
                <a:solidFill>
                  <a:schemeClr val="bg1"/>
                </a:solidFill>
              </a:defRPr>
            </a:lvl1pPr>
            <a:lvl2pPr marL="254000" indent="0">
              <a:buNone/>
              <a:defRPr sz="2000"/>
            </a:lvl2pPr>
            <a:lvl3pPr marL="508000" indent="0">
              <a:buNone/>
              <a:defRPr sz="2000"/>
            </a:lvl3pPr>
            <a:lvl4pPr marL="761365" indent="0">
              <a:buNone/>
              <a:defRPr sz="2000"/>
            </a:lvl4pPr>
            <a:lvl5pPr marL="1015365" indent="0">
              <a:buNone/>
              <a:defRPr sz="2000"/>
            </a:lvl5pPr>
          </a:lstStyle>
          <a:p>
            <a:pPr lvl="0"/>
            <a:r>
              <a:rPr lang="en-US"/>
              <a:t>John Johnson, Creative Director</a:t>
            </a:r>
            <a:endParaRPr lang="en-US"/>
          </a:p>
        </p:txBody>
      </p:sp>
      <p:sp>
        <p:nvSpPr>
          <p:cNvPr id="28" name="Picture Placeholder 16"/>
          <p:cNvSpPr>
            <a:spLocks noGrp="1"/>
          </p:cNvSpPr>
          <p:nvPr>
            <p:ph type="pic" sz="quarter" idx="13" hasCustomPrompt="1"/>
          </p:nvPr>
        </p:nvSpPr>
        <p:spPr>
          <a:xfrm>
            <a:off x="5106859" y="4812073"/>
            <a:ext cx="1978285" cy="735307"/>
          </a:xfrm>
          <a:prstGeom prst="rect">
            <a:avLst/>
          </a:prstGeom>
        </p:spPr>
        <p:txBody>
          <a:bodyPr anchor="ctr"/>
          <a:lstStyle>
            <a:lvl1pPr marL="0" indent="0" algn="ctr">
              <a:buFont typeface="Arial" panose="020B0604020202090204" pitchFamily="34" charset="0"/>
              <a:buNone/>
              <a:defRPr sz="1600" b="1">
                <a:solidFill>
                  <a:schemeClr val="bg1"/>
                </a:solidFill>
              </a:defRPr>
            </a:lvl1pPr>
          </a:lstStyle>
          <a:p>
            <a:r>
              <a:rPr lang="en-US"/>
              <a:t>Insert Logo Here</a:t>
            </a:r>
            <a:endParaRPr lang="en-US"/>
          </a:p>
        </p:txBody>
      </p:sp>
      <p:sp>
        <p:nvSpPr>
          <p:cNvPr id="29" name="Text Placeholder 6"/>
          <p:cNvSpPr>
            <a:spLocks noGrp="1"/>
          </p:cNvSpPr>
          <p:nvPr>
            <p:ph type="body" sz="quarter" idx="15" hasCustomPrompt="1"/>
          </p:nvPr>
        </p:nvSpPr>
        <p:spPr>
          <a:xfrm>
            <a:off x="341376" y="1920377"/>
            <a:ext cx="11509248" cy="2428875"/>
          </a:xfrm>
          <a:prstGeom prst="rect">
            <a:avLst/>
          </a:prstGeom>
        </p:spPr>
        <p:txBody>
          <a:bodyPr/>
          <a:lstStyle>
            <a:lvl1pPr marL="0" indent="0" algn="ctr">
              <a:lnSpc>
                <a:spcPct val="100000"/>
              </a:lnSpc>
              <a:buNone/>
              <a:defRPr sz="5335">
                <a:solidFill>
                  <a:schemeClr val="accent4"/>
                </a:solidFill>
              </a:defRPr>
            </a:lvl1pPr>
            <a:lvl2pPr marL="254000" indent="0">
              <a:buNone/>
              <a:defRPr sz="5400">
                <a:solidFill>
                  <a:srgbClr val="F6D835"/>
                </a:solidFill>
              </a:defRPr>
            </a:lvl2pPr>
            <a:lvl3pPr marL="508000" indent="0">
              <a:buNone/>
              <a:defRPr sz="5400">
                <a:solidFill>
                  <a:srgbClr val="F6D835"/>
                </a:solidFill>
              </a:defRPr>
            </a:lvl3pPr>
            <a:lvl4pPr marL="761365" indent="0">
              <a:buNone/>
              <a:defRPr sz="5400">
                <a:solidFill>
                  <a:srgbClr val="F6D835"/>
                </a:solidFill>
              </a:defRPr>
            </a:lvl4pPr>
            <a:lvl5pPr marL="1015365" indent="0">
              <a:buNone/>
              <a:defRPr sz="5400">
                <a:solidFill>
                  <a:srgbClr val="F6D835"/>
                </a:solidFill>
              </a:defRPr>
            </a:lvl5pPr>
          </a:lstStyle>
          <a:p>
            <a:r>
              <a:rPr lang="en-US"/>
              <a:t>“Make a statement. Grab someone’s attention with a visual quote slide that sets up your presentation.”</a:t>
            </a:r>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Content_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400" rtl="0" eaLnBrk="1" latinLnBrk="0" hangingPunct="1">
              <a:lnSpc>
                <a:spcPct val="100000"/>
              </a:lnSpc>
              <a:spcBef>
                <a:spcPts val="2665"/>
              </a:spcBef>
              <a:buFont typeface="Arial" panose="020B0604020202090204" pitchFamily="34" charset="0"/>
              <a:buNone/>
              <a:defRPr lang="en-US" sz="1065" b="0" kern="1200" dirty="0" smtClean="0">
                <a:solidFill>
                  <a:srgbClr val="000000"/>
                </a:solidFill>
                <a:latin typeface="Arial" panose="020B0604020202090204" pitchFamily="34" charset="0"/>
                <a:ea typeface="+mn-ea"/>
                <a:cs typeface="Arial" panose="020B0604020202090204" pitchFamily="34" charset="0"/>
              </a:defRPr>
            </a:lvl1pPr>
            <a:lvl2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2pPr>
            <a:lvl3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3pPr>
            <a:lvl4pPr marL="0" indent="0" algn="l" defTabSz="2438400" rtl="0" eaLnBrk="1" latinLnBrk="0" hangingPunct="1">
              <a:lnSpc>
                <a:spcPct val="90000"/>
              </a:lnSpc>
              <a:spcBef>
                <a:spcPts val="2665"/>
              </a:spcBef>
              <a:buFont typeface="Arial" panose="020B0604020202090204" pitchFamily="34" charset="0"/>
              <a:buNone/>
              <a:defRPr lang="en-US" sz="2135" b="1" kern="1200" dirty="0" smtClean="0">
                <a:solidFill>
                  <a:schemeClr val="accent1"/>
                </a:solidFill>
                <a:latin typeface="+mn-lt"/>
                <a:ea typeface="+mn-ea"/>
                <a:cs typeface="+mn-cs"/>
              </a:defRPr>
            </a:lvl4pPr>
            <a:lvl5pPr marL="0" indent="0" algn="l" defTabSz="2438400" rtl="0" eaLnBrk="1" latinLnBrk="0" hangingPunct="1">
              <a:lnSpc>
                <a:spcPct val="90000"/>
              </a:lnSpc>
              <a:spcBef>
                <a:spcPts val="2665"/>
              </a:spcBef>
              <a:buFont typeface="Arial" panose="020B0604020202090204" pitchFamily="34" charset="0"/>
              <a:buNone/>
              <a:defRPr lang="en-US" sz="2135" b="1" kern="1200" dirty="0">
                <a:solidFill>
                  <a:schemeClr val="accent1"/>
                </a:solidFill>
                <a:latin typeface="+mn-lt"/>
                <a:ea typeface="+mn-ea"/>
                <a:cs typeface="+mn-cs"/>
              </a:defRPr>
            </a:lvl5pPr>
          </a:lstStyle>
          <a:p>
            <a:pPr lvl="0"/>
            <a:r>
              <a:rPr lang="en-US"/>
              <a:t>0.0 Section name</a:t>
            </a:r>
            <a:endParaRPr lang="en-US"/>
          </a:p>
        </p:txBody>
      </p:sp>
      <p:sp>
        <p:nvSpPr>
          <p:cNvPr id="11" name="Title 1"/>
          <p:cNvSpPr>
            <a:spLocks noGrp="1"/>
          </p:cNvSpPr>
          <p:nvPr>
            <p:ph type="ctrTitle" hasCustomPrompt="1"/>
          </p:nvPr>
        </p:nvSpPr>
        <p:spPr>
          <a:xfrm>
            <a:off x="350760" y="345078"/>
            <a:ext cx="7235373" cy="1212791"/>
          </a:xfrm>
          <a:prstGeom prst="rect">
            <a:avLst/>
          </a:prstGeom>
          <a:noFill/>
        </p:spPr>
        <p:txBody>
          <a:bodyPr wrap="square" lIns="0" rtlCol="0" anchor="t" anchorCtr="0">
            <a:noAutofit/>
          </a:bodyPr>
          <a:lstStyle>
            <a:lvl1pPr marL="0" algn="l">
              <a:lnSpc>
                <a:spcPct val="100000"/>
              </a:lnSpc>
              <a:tabLst>
                <a:tab pos="608965" algn="l"/>
              </a:tabLst>
              <a:defRPr lang="en-US" sz="3200" u="none" dirty="0">
                <a:solidFill>
                  <a:schemeClr val="tx2"/>
                </a:solidFill>
                <a:latin typeface="Arial" panose="020B0604020202090204" pitchFamily="34" charset="0"/>
                <a:ea typeface="+mn-ea"/>
                <a:cs typeface="Arial" panose="020B0604020202090204" pitchFamily="34" charset="0"/>
              </a:defRPr>
            </a:lvl1pPr>
          </a:lstStyle>
          <a:p>
            <a:pPr marL="0" lvl="0" algn="l"/>
            <a:r>
              <a:rPr lang="en-US"/>
              <a:t>Short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7"/>
            <a:ext cx="7235373" cy="3982720"/>
          </a:xfrm>
          <a:prstGeom prst="rect">
            <a:avLst/>
          </a:prstGeom>
        </p:spPr>
        <p:txBody>
          <a:bodyPr/>
          <a:lstStyle>
            <a:lvl1pPr marL="0" indent="0">
              <a:lnSpc>
                <a:spcPct val="100000"/>
              </a:lnSpc>
              <a:buNone/>
              <a:defRPr sz="2135">
                <a:solidFill>
                  <a:srgbClr val="000000"/>
                </a:solidFill>
              </a:defRPr>
            </a:lvl1pPr>
          </a:lstStyle>
          <a:p>
            <a:r>
              <a:rPr lang="en-US"/>
              <a:t>It can be a short to long paragraph that can be used to focus your audience in on some main aspects of your content. Don’t over do it and fill up the whole page with your text.  </a:t>
            </a:r>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ext Content">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Content_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8"/>
            <a:ext cx="11509248" cy="1212791"/>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Long content single column</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2135" b="1">
                <a:solidFill>
                  <a:srgbClr val="000000"/>
                </a:solidFill>
              </a:defRPr>
            </a:lvl1pPr>
          </a:lstStyle>
          <a:p>
            <a:r>
              <a:rPr lang="en-US"/>
              <a:t>Note that this does not go all the way across the page. Text is easiest to read at certain line-length to height ratios. Please don't try to fill in that ″unused space″</a:t>
            </a:r>
            <a:endParaRPr lang="en-US"/>
          </a:p>
        </p:txBody>
      </p:sp>
      <p:sp>
        <p:nvSpPr>
          <p:cNvPr id="3" name="Text Placeholder 2"/>
          <p:cNvSpPr>
            <a:spLocks noGrp="1"/>
          </p:cNvSpPr>
          <p:nvPr>
            <p:ph type="body" sz="quarter" idx="16" hasCustomPrompt="1"/>
          </p:nvPr>
        </p:nvSpPr>
        <p:spPr>
          <a:xfrm>
            <a:off x="350760" y="2770656"/>
            <a:ext cx="11509248" cy="3528544"/>
          </a:xfrm>
          <a:prstGeom prst="rect">
            <a:avLst/>
          </a:prstGeom>
        </p:spPr>
        <p:txBody>
          <a:bodyPr/>
          <a:lstStyle>
            <a:lvl1pPr marL="0" indent="0">
              <a:lnSpc>
                <a:spcPct val="100000"/>
              </a:lnSpc>
              <a:buNone/>
              <a:defRPr/>
            </a:lvl1pPr>
          </a:lstStyle>
          <a:p>
            <a:pPr lvl="0"/>
            <a:r>
              <a:rPr lang="en-US" err="1"/>
              <a:t>Hendi</a:t>
            </a:r>
            <a:r>
              <a:rPr lang="en-US"/>
              <a:t> </a:t>
            </a:r>
            <a:r>
              <a:rPr lang="en-US" err="1"/>
              <a:t>comniatet</a:t>
            </a:r>
            <a:r>
              <a:rPr lang="en-US"/>
              <a:t> </a:t>
            </a:r>
            <a:r>
              <a:rPr lang="en-US" err="1"/>
              <a:t>ersperat</a:t>
            </a:r>
            <a:r>
              <a:rPr lang="en-US"/>
              <a:t> </a:t>
            </a:r>
            <a:r>
              <a:rPr lang="en-US" err="1"/>
              <a:t>voluptaque</a:t>
            </a:r>
            <a:r>
              <a:rPr lang="en-US"/>
              <a:t> </a:t>
            </a:r>
            <a:r>
              <a:rPr lang="en-US" err="1"/>
              <a:t>aut</a:t>
            </a:r>
            <a:r>
              <a:rPr lang="en-US"/>
              <a:t> </a:t>
            </a:r>
            <a:r>
              <a:rPr lang="en-US" err="1"/>
              <a:t>aut</a:t>
            </a:r>
            <a:r>
              <a:rPr lang="en-US"/>
              <a:t> es et </a:t>
            </a:r>
            <a:r>
              <a:rPr lang="en-US" err="1"/>
              <a:t>verferum</a:t>
            </a:r>
            <a:r>
              <a:rPr lang="en-US"/>
              <a:t> </a:t>
            </a:r>
            <a:r>
              <a:rPr lang="en-US" err="1"/>
              <a:t>acea</a:t>
            </a:r>
            <a:r>
              <a:rPr lang="en-US"/>
              <a:t> </a:t>
            </a:r>
            <a:r>
              <a:rPr lang="en-US" err="1"/>
              <a:t>persperrum</a:t>
            </a:r>
            <a:r>
              <a:rPr lang="en-US"/>
              <a:t> </a:t>
            </a:r>
            <a:r>
              <a:rPr lang="en-US" err="1"/>
              <a:t>verecum</a:t>
            </a:r>
            <a:r>
              <a:rPr lang="en-US"/>
              <a:t> </a:t>
            </a:r>
            <a:r>
              <a:rPr lang="en-US" err="1"/>
              <a:t>quatem</a:t>
            </a:r>
            <a:r>
              <a:rPr lang="en-US"/>
              <a:t> </a:t>
            </a:r>
            <a:r>
              <a:rPr lang="en-US" err="1"/>
              <a:t>laborem</a:t>
            </a:r>
            <a:r>
              <a:rPr lang="en-US"/>
              <a:t> </a:t>
            </a:r>
            <a:r>
              <a:rPr lang="en-US" err="1"/>
              <a:t>soluptae</a:t>
            </a:r>
            <a:r>
              <a:rPr lang="en-US"/>
              <a:t>. Vitas et, </a:t>
            </a:r>
            <a:r>
              <a:rPr lang="en-US" err="1"/>
              <a:t>ut</a:t>
            </a:r>
            <a:r>
              <a:rPr lang="en-US"/>
              <a:t> </a:t>
            </a:r>
            <a:r>
              <a:rPr lang="en-US" err="1"/>
              <a:t>essit</a:t>
            </a:r>
            <a:r>
              <a:rPr lang="en-US"/>
              <a:t> ad </a:t>
            </a:r>
            <a:r>
              <a:rPr lang="en-US" err="1"/>
              <a:t>quibeat</a:t>
            </a:r>
            <a:r>
              <a:rPr lang="en-US"/>
              <a:t> </a:t>
            </a:r>
            <a:r>
              <a:rPr lang="en-US" err="1"/>
              <a:t>umendaerum</a:t>
            </a:r>
            <a:r>
              <a:rPr lang="en-US"/>
              <a:t> nobis con </a:t>
            </a:r>
            <a:r>
              <a:rPr lang="en-US" err="1"/>
              <a:t>eaqui</a:t>
            </a:r>
            <a:r>
              <a:rPr lang="en-US"/>
              <a:t> </a:t>
            </a:r>
            <a:r>
              <a:rPr lang="en-US" err="1"/>
              <a:t>quibus</a:t>
            </a:r>
            <a:r>
              <a:rPr lang="en-US"/>
              <a:t> </a:t>
            </a:r>
            <a:r>
              <a:rPr lang="en-US" err="1"/>
              <a:t>volenihilit</a:t>
            </a:r>
            <a:r>
              <a:rPr lang="en-US"/>
              <a:t> mi, qui </a:t>
            </a:r>
            <a:r>
              <a:rPr lang="en-US" err="1"/>
              <a:t>berum</a:t>
            </a:r>
            <a:r>
              <a:rPr lang="en-US"/>
              <a:t> </a:t>
            </a:r>
            <a:r>
              <a:rPr lang="en-US" err="1"/>
              <a:t>rehende</a:t>
            </a:r>
            <a:r>
              <a:rPr lang="en-US"/>
              <a:t> </a:t>
            </a:r>
            <a:r>
              <a:rPr lang="en-US" err="1"/>
              <a:t>mpossunt</a:t>
            </a:r>
            <a:r>
              <a:rPr lang="en-US"/>
              <a:t> qui re, </a:t>
            </a:r>
            <a:r>
              <a:rPr lang="en-US" err="1"/>
              <a:t>sulparcima</a:t>
            </a:r>
            <a:r>
              <a:rPr lang="en-US"/>
              <a:t> </a:t>
            </a:r>
            <a:r>
              <a:rPr lang="en-US" err="1"/>
              <a:t>volore</a:t>
            </a:r>
            <a:r>
              <a:rPr lang="en-US"/>
              <a:t> </a:t>
            </a:r>
            <a:r>
              <a:rPr lang="en-US" err="1"/>
              <a:t>occae</a:t>
            </a:r>
            <a:r>
              <a:rPr lang="en-US"/>
              <a:t> nisi </a:t>
            </a:r>
            <a:r>
              <a:rPr lang="en-US" err="1"/>
              <a:t>illabo</a:t>
            </a:r>
            <a:r>
              <a:rPr lang="en-US"/>
              <a:t>. </a:t>
            </a:r>
            <a:r>
              <a:rPr lang="en-US" err="1"/>
              <a: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 Ut </a:t>
            </a:r>
            <a:r>
              <a:rPr lang="en-US" err="1"/>
              <a:t>fuga</a:t>
            </a:r>
            <a:r>
              <a:rPr lang="en-US"/>
              <a:t>. </a:t>
            </a:r>
            <a:r>
              <a:rPr lang="en-US" err="1"/>
              <a:t>Cae</a:t>
            </a:r>
            <a:r>
              <a:rPr lang="en-US"/>
              <a:t> num </a:t>
            </a:r>
            <a:r>
              <a:rPr lang="en-US" err="1"/>
              <a:t>deni</a:t>
            </a:r>
            <a:r>
              <a:rPr lang="en-US"/>
              <a:t> </a:t>
            </a:r>
            <a:r>
              <a:rPr lang="en-US" err="1"/>
              <a:t>dolenduntio</a:t>
            </a:r>
            <a:r>
              <a:rPr lang="en-US"/>
              <a:t>. </a:t>
            </a:r>
            <a:r>
              <a:rPr lang="en-US" err="1"/>
              <a:t>Tem</a:t>
            </a:r>
            <a:r>
              <a:rPr lang="en-US"/>
              <a:t> </a:t>
            </a:r>
            <a:r>
              <a:rPr lang="en-US" err="1"/>
              <a:t>volupti</a:t>
            </a:r>
            <a:r>
              <a:rPr lang="en-US"/>
              <a:t> doles </a:t>
            </a:r>
            <a:r>
              <a:rPr lang="en-US" err="1"/>
              <a:t>simin</a:t>
            </a:r>
            <a:r>
              <a:rPr lang="en-US"/>
              <a:t> </a:t>
            </a:r>
            <a:r>
              <a:rPr lang="en-US" err="1"/>
              <a:t>porupta</a:t>
            </a:r>
            <a:r>
              <a:rPr lang="en-US"/>
              <a:t> quos </a:t>
            </a:r>
            <a:r>
              <a:rPr lang="en-US" err="1"/>
              <a:t>atibus</a:t>
            </a:r>
            <a:r>
              <a:rPr lang="en-US"/>
              <a:t> dolor </a:t>
            </a:r>
            <a:r>
              <a:rPr lang="en-US" err="1"/>
              <a:t>atecaec</a:t>
            </a:r>
            <a:r>
              <a:rPr lang="en-US"/>
              <a:t> </a:t>
            </a:r>
            <a:r>
              <a:rPr lang="en-US" err="1"/>
              <a:t>uptior</a:t>
            </a:r>
            <a:r>
              <a:rPr lang="en-US"/>
              <a:t> sed </a:t>
            </a:r>
            <a:r>
              <a:rPr lang="en-US" err="1"/>
              <a:t>mos</a:t>
            </a:r>
            <a:r>
              <a:rPr lang="en-US"/>
              <a:t> et </a:t>
            </a:r>
            <a:r>
              <a:rPr lang="en-US" err="1"/>
              <a:t>vitis</a:t>
            </a:r>
            <a:r>
              <a:rPr lang="en-US"/>
              <a:t> </a:t>
            </a:r>
            <a:r>
              <a:rPr lang="en-US" err="1"/>
              <a:t>molorerio</a:t>
            </a:r>
            <a:r>
              <a:rPr lang="en-US"/>
              <a:t> </a:t>
            </a:r>
            <a:r>
              <a:rPr lang="en-US" err="1"/>
              <a:t>eriate</a:t>
            </a:r>
            <a:r>
              <a:rPr lang="en-US"/>
              <a:t>. </a:t>
            </a:r>
            <a:r>
              <a:rPr lang="en-US" err="1"/>
              <a:t>Sequam</a:t>
            </a:r>
            <a:r>
              <a:rPr lang="en-US"/>
              <a:t> et </a:t>
            </a:r>
            <a:r>
              <a:rPr lang="en-US" err="1"/>
              <a:t>audae</a:t>
            </a:r>
            <a:r>
              <a:rPr lang="en-US"/>
              <a:t> </a:t>
            </a:r>
            <a:r>
              <a:rPr lang="en-US" err="1"/>
              <a:t>sidoloredit</a:t>
            </a:r>
            <a:r>
              <a:rPr lang="en-US"/>
              <a:t> </a:t>
            </a:r>
            <a:r>
              <a:rPr lang="en-US" err="1"/>
              <a:t>volendi</a:t>
            </a:r>
            <a:r>
              <a:rPr lang="en-US"/>
              <a:t>.</a:t>
            </a:r>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Content_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5"/>
            <a:ext cx="3657600" cy="4267200"/>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r>
              <a:rPr lang="en-US" err="1"/>
              <a:t>chups</a:t>
            </a:r>
            <a:r>
              <a:rPr lang="en-US"/>
              <a:t> pudding cake. Jelly beans tart sweet roll.</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3" name="Text Placeholder 2"/>
          <p:cNvSpPr>
            <a:spLocks noGrp="1"/>
          </p:cNvSpPr>
          <p:nvPr>
            <p:ph type="body" sz="quarter" idx="18" hasCustomPrompt="1"/>
          </p:nvPr>
        </p:nvSpPr>
        <p:spPr>
          <a:xfrm>
            <a:off x="4344416" y="338665"/>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Content_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38668"/>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Halvah gummies oat cake </a:t>
            </a:r>
            <a:r>
              <a:rPr lang="en-US" err="1"/>
              <a:t>chupa</a:t>
            </a:r>
            <a:r>
              <a:rPr lang="en-US"/>
              <a:t> </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213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3" name="Text Placeholder 2"/>
          <p:cNvSpPr>
            <a:spLocks noGrp="1"/>
          </p:cNvSpPr>
          <p:nvPr>
            <p:ph type="body" sz="quarter" idx="18" hasCustomPrompt="1"/>
          </p:nvPr>
        </p:nvSpPr>
        <p:spPr>
          <a:xfrm>
            <a:off x="4344416" y="338667"/>
            <a:ext cx="7522464" cy="6096000"/>
          </a:xfrm>
          <a:prstGeom prst="rect">
            <a:avLst/>
          </a:prstGeom>
        </p:spPr>
        <p:txBody>
          <a:bodyPr/>
          <a:lstStyle>
            <a:lvl1pPr marL="0" indent="0">
              <a:lnSpc>
                <a:spcPct val="100000"/>
              </a:lnSpc>
              <a:buNone/>
              <a:defRPr sz="21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Content_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5608320"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Header</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18" hasCustomPrompt="1"/>
          </p:nvPr>
        </p:nvSpPr>
        <p:spPr>
          <a:xfrm>
            <a:off x="6251688" y="1748043"/>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31" name="Text Placeholder 2"/>
          <p:cNvSpPr>
            <a:spLocks noGrp="1"/>
          </p:cNvSpPr>
          <p:nvPr>
            <p:ph type="body" sz="quarter" idx="20" hasCustomPrompt="1"/>
          </p:nvPr>
        </p:nvSpPr>
        <p:spPr>
          <a:xfrm>
            <a:off x="6251688" y="345074"/>
            <a:ext cx="5608320" cy="1302115"/>
          </a:xfrm>
          <a:prstGeom prst="rect">
            <a:avLst/>
          </a:prstGeom>
          <a:noFill/>
          <a:ln w="9525">
            <a:noFill/>
            <a:miter lim="800000"/>
          </a:ln>
        </p:spPr>
        <p:txBody>
          <a:bodyPr vert="horz" wrap="square" lIns="0" tIns="45720" rIns="91440" bIns="45720" numCol="1" rtlCol="0" anchor="t" anchorCtr="0" compatLnSpc="1">
            <a:noAutofit/>
          </a:bodyPr>
          <a:lstStyle>
            <a:lvl1pPr indent="0">
              <a:defRPr lang="en-US" sz="3200" b="1" dirty="0">
                <a:solidFill>
                  <a:schemeClr val="tx2"/>
                </a:solidFill>
              </a:defRPr>
            </a:lvl1pPr>
          </a:lstStyle>
          <a:p>
            <a:pPr marL="0" lvl="0">
              <a:spcBef>
                <a:spcPct val="0"/>
              </a:spcBef>
              <a:buNone/>
              <a:tabLst>
                <a:tab pos="608965" algn="l"/>
              </a:tabLst>
            </a:pPr>
            <a:r>
              <a:rPr lang="en-US"/>
              <a:t>Header</a:t>
            </a:r>
            <a:endParaRPr lang="en-US"/>
          </a:p>
        </p:txBody>
      </p:sp>
      <p:sp>
        <p:nvSpPr>
          <p:cNvPr id="3" name="Text Placeholder 2"/>
          <p:cNvSpPr>
            <a:spLocks noGrp="1"/>
          </p:cNvSpPr>
          <p:nvPr>
            <p:ph type="body" sz="quarter" idx="21" hasCustomPrompt="1"/>
          </p:nvPr>
        </p:nvSpPr>
        <p:spPr>
          <a:xfrm>
            <a:off x="350759"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2" hasCustomPrompt="1"/>
          </p:nvPr>
        </p:nvSpPr>
        <p:spPr>
          <a:xfrm>
            <a:off x="6251688" y="2306096"/>
            <a:ext cx="5608320" cy="4206829"/>
          </a:xfrm>
          <a:prstGeom prst="rect">
            <a:avLst/>
          </a:prstGeom>
        </p:spPr>
        <p:txBody>
          <a:bodyPr/>
          <a:lstStyle>
            <a:lvl1pPr marL="0" indent="0">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a:t>
            </a:r>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Content_7">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kumimoji="0" lang="en-US" i="0" strike="noStrike" cap="none" spc="0" normalizeH="0" baseline="0" noProof="0" dirty="0">
                <a:ln>
                  <a:noFill/>
                </a:ln>
                <a:effectLst/>
                <a:uLnTx/>
                <a:uFillTx/>
              </a:defRPr>
            </a:lvl1pPr>
          </a:lstStyle>
          <a:p>
            <a:pPr lvl="0" indent="0">
              <a:spcAft>
                <a:spcPts val="800"/>
              </a:spcAft>
              <a:buClr>
                <a:schemeClr val="tx2"/>
              </a:buClr>
              <a:buFont typeface="Arial" panose="020B0604020202090204" pitchFamily="34" charset="0"/>
            </a:pPr>
            <a:r>
              <a:rPr lang="en-US"/>
              <a:t>Two Columns Text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2" name="Picture 2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1" hasCustomPrompt="1"/>
          </p:nvPr>
        </p:nvSpPr>
        <p:spPr>
          <a:xfrm>
            <a:off x="6251687" y="2306096"/>
            <a:ext cx="5608320" cy="4206829"/>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withSubhead">
    <p:spTree>
      <p:nvGrpSpPr>
        <p:cNvPr id="1" name=""/>
        <p:cNvGrpSpPr/>
        <p:nvPr/>
      </p:nvGrpSpPr>
      <p:grpSpPr>
        <a:xfrm>
          <a:off x="0" y="0"/>
          <a:ext cx="0" cy="0"/>
          <a:chOff x="0" y="0"/>
          <a:chExt cx="0" cy="0"/>
        </a:xfrm>
      </p:grpSpPr>
      <p:sp>
        <p:nvSpPr>
          <p:cNvPr id="49" name="Title 1"/>
          <p:cNvSpPr>
            <a:spLocks noGrp="1"/>
          </p:cNvSpPr>
          <p:nvPr>
            <p:ph type="title" hasCustomPrompt="1"/>
          </p:nvPr>
        </p:nvSpPr>
        <p:spPr>
          <a:xfrm>
            <a:off x="674741" y="572408"/>
            <a:ext cx="10842021" cy="749643"/>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US"/>
          </a:p>
        </p:txBody>
      </p:sp>
      <p:sp>
        <p:nvSpPr>
          <p:cNvPr id="2" name="Text Placeholder 2"/>
          <p:cNvSpPr>
            <a:spLocks noGrp="1"/>
          </p:cNvSpPr>
          <p:nvPr>
            <p:ph type="body" idx="28" hasCustomPrompt="1"/>
          </p:nvPr>
        </p:nvSpPr>
        <p:spPr>
          <a:xfrm>
            <a:off x="674741" y="1343256"/>
            <a:ext cx="10842022" cy="564530"/>
          </a:xfrm>
          <a:prstGeom prst="rect">
            <a:avLst/>
          </a:prstGeom>
        </p:spPr>
        <p:txBody>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endParaRPr lang="en-US"/>
          </a:p>
        </p:txBody>
      </p:sp>
      <p:sp>
        <p:nvSpPr>
          <p:cNvPr id="3"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Content_8">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11509248"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26" name="Picture 25"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8" name="Text Placeholder 2"/>
          <p:cNvSpPr>
            <a:spLocks noGrp="1"/>
          </p:cNvSpPr>
          <p:nvPr>
            <p:ph type="body" sz="quarter" idx="22" hasCustomPrompt="1"/>
          </p:nvPr>
        </p:nvSpPr>
        <p:spPr>
          <a:xfrm>
            <a:off x="4276583"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30" name="Text Placeholder 2"/>
          <p:cNvSpPr>
            <a:spLocks noGrp="1"/>
          </p:cNvSpPr>
          <p:nvPr>
            <p:ph type="body" sz="quarter" idx="23" hasCustomPrompt="1"/>
          </p:nvPr>
        </p:nvSpPr>
        <p:spPr>
          <a:xfrm>
            <a:off x="8202407" y="2306096"/>
            <a:ext cx="3657600" cy="4206829"/>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Content_9">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Three Columns</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6" name="Text Placeholder 2"/>
          <p:cNvSpPr>
            <a:spLocks noGrp="1"/>
          </p:cNvSpPr>
          <p:nvPr>
            <p:ph type="body" sz="quarter" idx="21" hasCustomPrompt="1"/>
          </p:nvPr>
        </p:nvSpPr>
        <p:spPr>
          <a:xfrm>
            <a:off x="4276583"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sp>
        <p:nvSpPr>
          <p:cNvPr id="28" name="Text Placeholder 2"/>
          <p:cNvSpPr>
            <a:spLocks noGrp="1"/>
          </p:cNvSpPr>
          <p:nvPr>
            <p:ph type="body" sz="quarter" idx="22" hasCustomPrompt="1"/>
          </p:nvPr>
        </p:nvSpPr>
        <p:spPr>
          <a:xfrm>
            <a:off x="8202407" y="1748043"/>
            <a:ext cx="365760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a:t>
            </a:r>
            <a:endParaRPr lang="en-US"/>
          </a:p>
        </p:txBody>
      </p:sp>
      <p:pic>
        <p:nvPicPr>
          <p:cNvPr id="30" name="Picture 2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3" hasCustomPrompt="1"/>
          </p:nvPr>
        </p:nvSpPr>
        <p:spPr>
          <a:xfrm>
            <a:off x="350759"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5" name="Text Placeholder 4"/>
          <p:cNvSpPr>
            <a:spLocks noGrp="1"/>
          </p:cNvSpPr>
          <p:nvPr>
            <p:ph type="body" sz="quarter" idx="24" hasCustomPrompt="1"/>
          </p:nvPr>
        </p:nvSpPr>
        <p:spPr>
          <a:xfrm>
            <a:off x="4276583"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7" name="Text Placeholder 6"/>
          <p:cNvSpPr>
            <a:spLocks noGrp="1"/>
          </p:cNvSpPr>
          <p:nvPr>
            <p:ph type="body" sz="quarter" idx="25" hasCustomPrompt="1"/>
          </p:nvPr>
        </p:nvSpPr>
        <p:spPr>
          <a:xfrm>
            <a:off x="8202407" y="2306096"/>
            <a:ext cx="3657600" cy="42068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Content_10">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API-Led Approach</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4"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8" y="2837817"/>
            <a:ext cx="3657600" cy="457200"/>
          </a:xfrm>
          <a:prstGeom prst="rect">
            <a:avLst/>
          </a:prstGeom>
          <a:noFill/>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9"/>
            <a:ext cx="11509248" cy="1081881"/>
          </a:xfrm>
          <a:prstGeom prst="rect">
            <a:avLst/>
          </a:prstGeom>
        </p:spPr>
        <p:txBody>
          <a:bodyPr/>
          <a:lstStyle>
            <a:lvl1pPr marL="0" indent="0">
              <a:lnSpc>
                <a:spcPct val="100000"/>
              </a:lnSpc>
              <a:buNone/>
              <a:defRPr sz="1865">
                <a:solidFill>
                  <a:srgbClr val="000000"/>
                </a:solidFill>
              </a:defRPr>
            </a:lvl1pPr>
          </a:lstStyle>
          <a:p>
            <a:r>
              <a:rPr lang="en-US"/>
              <a:t>An API-led approach to connectivity would allow old and new systems to seamlessly coexist to deliver an omnichannel experience. By driving reuse of APIs, you may deliver consistency across channels and deliver at the speed that customers expect.</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5" hasCustomPrompt="1"/>
          </p:nvPr>
        </p:nvSpPr>
        <p:spPr>
          <a:xfrm>
            <a:off x="350759" y="3403600"/>
            <a:ext cx="3657600" cy="3109325"/>
          </a:xfrm>
          <a:prstGeom prst="rect">
            <a:avLst/>
          </a:prstGeom>
        </p:spPr>
        <p:txBody>
          <a:bodyPr/>
          <a:lstStyle>
            <a:lvl1pPr marL="0" indent="0">
              <a:lnSpc>
                <a:spcPct val="100000"/>
              </a:lnSpc>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5" name="Text Placeholder 4"/>
          <p:cNvSpPr>
            <a:spLocks noGrp="1"/>
          </p:cNvSpPr>
          <p:nvPr>
            <p:ph type="body" sz="quarter" idx="26" hasCustomPrompt="1"/>
          </p:nvPr>
        </p:nvSpPr>
        <p:spPr>
          <a:xfrm>
            <a:off x="4276584" y="3403600"/>
            <a:ext cx="3657600" cy="3109325"/>
          </a:xfrm>
          <a:prstGeom prst="rect">
            <a:avLst/>
          </a:prstGeom>
        </p:spPr>
        <p:txBody>
          <a:bodyPr/>
          <a:lstStyle>
            <a:lvl1pPr marL="0" indent="0">
              <a:lnSpc>
                <a:spcPct val="100000"/>
              </a:lnSpc>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7" name="Text Placeholder 6"/>
          <p:cNvSpPr>
            <a:spLocks noGrp="1"/>
          </p:cNvSpPr>
          <p:nvPr>
            <p:ph type="body" sz="quarter" idx="27" hasCustomPrompt="1"/>
          </p:nvPr>
        </p:nvSpPr>
        <p:spPr>
          <a:xfrm>
            <a:off x="8202408" y="3403600"/>
            <a:ext cx="3657600" cy="3109325"/>
          </a:xfrm>
          <a:prstGeom prst="rect">
            <a:avLst/>
          </a:prstGeom>
        </p:spPr>
        <p:txBody>
          <a:bodyPr/>
          <a:lstStyle>
            <a:lvl1pPr marL="0" indent="0">
              <a:lnSpc>
                <a:spcPct val="100000"/>
              </a:lnSpc>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a:t>
            </a:r>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Content_11">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Checklist 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SYSTEM APIs</a:t>
            </a:r>
            <a:endParaRPr lang="en-US"/>
          </a:p>
        </p:txBody>
      </p:sp>
      <p:sp>
        <p:nvSpPr>
          <p:cNvPr id="26" name="Text Placeholder 2"/>
          <p:cNvSpPr>
            <a:spLocks noGrp="1"/>
          </p:cNvSpPr>
          <p:nvPr>
            <p:ph type="body" sz="quarter" idx="21" hasCustomPrompt="1"/>
          </p:nvPr>
        </p:nvSpPr>
        <p:spPr>
          <a:xfrm>
            <a:off x="4276583"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PROCESS APIs</a:t>
            </a:r>
            <a:endParaRPr lang="en-US"/>
          </a:p>
        </p:txBody>
      </p:sp>
      <p:sp>
        <p:nvSpPr>
          <p:cNvPr id="28" name="Text Placeholder 2"/>
          <p:cNvSpPr>
            <a:spLocks noGrp="1"/>
          </p:cNvSpPr>
          <p:nvPr>
            <p:ph type="body" sz="quarter" idx="22" hasCustomPrompt="1"/>
          </p:nvPr>
        </p:nvSpPr>
        <p:spPr>
          <a:xfrm>
            <a:off x="8202407" y="2837817"/>
            <a:ext cx="3657600" cy="457200"/>
          </a:xfrm>
          <a:prstGeom prst="rect">
            <a:avLst/>
          </a:prstGeom>
        </p:spPr>
        <p:txBody>
          <a:bodyPr/>
          <a:lstStyle>
            <a:lvl1pPr marL="0" indent="0">
              <a:buNone/>
              <a:defRPr sz="1865"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EXPERIENCE APIs</a:t>
            </a:r>
            <a:endParaRPr lang="en-US"/>
          </a:p>
        </p:txBody>
      </p:sp>
      <p:sp>
        <p:nvSpPr>
          <p:cNvPr id="30" name="Text Placeholder 8"/>
          <p:cNvSpPr>
            <a:spLocks noGrp="1"/>
          </p:cNvSpPr>
          <p:nvPr>
            <p:ph type="body" sz="quarter" idx="14" hasCustomPrompt="1"/>
          </p:nvPr>
        </p:nvSpPr>
        <p:spPr>
          <a:xfrm>
            <a:off x="350760" y="1557867"/>
            <a:ext cx="11509248" cy="426720"/>
          </a:xfrm>
          <a:prstGeom prst="rect">
            <a:avLst/>
          </a:prstGeom>
        </p:spPr>
        <p:txBody>
          <a:bodyPr/>
          <a:lstStyle>
            <a:lvl1pPr marL="0" indent="0">
              <a:lnSpc>
                <a:spcPct val="100000"/>
              </a:lnSpc>
              <a:buNone/>
              <a:defRPr sz="1865">
                <a:solidFill>
                  <a:srgbClr val="000000"/>
                </a:solidFill>
                <a:latin typeface="Arial" panose="020B0604020202090204" pitchFamily="34" charset="0"/>
                <a:cs typeface="Arial" panose="020B0604020202090204" pitchFamily="34" charset="0"/>
              </a:defRPr>
            </a:lvl1pPr>
          </a:lstStyle>
          <a:p>
            <a:r>
              <a:rPr lang="en-US"/>
              <a:t>A peep at some distant orb has power to raise and purify our thoughts like a strain of sacred music.</a:t>
            </a:r>
            <a:endParaRPr lang="en-US"/>
          </a:p>
        </p:txBody>
      </p:sp>
      <p:sp>
        <p:nvSpPr>
          <p:cNvPr id="31" name="Google Shape;2225;p257"/>
          <p:cNvSpPr/>
          <p:nvPr userDrawn="1"/>
        </p:nvSpPr>
        <p:spPr>
          <a:xfrm flipV="1">
            <a:off x="641375" y="2505167"/>
            <a:ext cx="7680960" cy="0"/>
          </a:xfrm>
          <a:prstGeom prst="line">
            <a:avLst/>
          </a:prstGeom>
          <a:ln w="28575">
            <a:solidFill>
              <a:schemeClr val="bg2">
                <a:lumMod val="50000"/>
              </a:schemeClr>
            </a:solidFill>
            <a:miter/>
          </a:ln>
        </p:spPr>
        <p:txBody>
          <a:bodyPr lIns="36576" tIns="36576" rIns="36576" bIns="36576"/>
          <a:lstStyle/>
          <a:p>
            <a:endParaRPr sz="900">
              <a:latin typeface="Arial" panose="020B0604020202090204" pitchFamily="34" charset="0"/>
              <a:cs typeface="Arial" panose="020B0604020202090204" pitchFamily="34" charset="0"/>
            </a:endParaRPr>
          </a:p>
        </p:txBody>
      </p:sp>
      <p:sp>
        <p:nvSpPr>
          <p:cNvPr id="53" name="Text Placeholder 38"/>
          <p:cNvSpPr>
            <a:spLocks noGrp="1"/>
          </p:cNvSpPr>
          <p:nvPr>
            <p:ph type="body" sz="quarter" idx="15" hasCustomPrompt="1"/>
          </p:nvPr>
        </p:nvSpPr>
        <p:spPr>
          <a:xfrm>
            <a:off x="350759" y="2320105"/>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4" name="Text Placeholder 38"/>
          <p:cNvSpPr>
            <a:spLocks noGrp="1"/>
          </p:cNvSpPr>
          <p:nvPr>
            <p:ph type="body" sz="quarter" idx="24" hasCustomPrompt="1"/>
          </p:nvPr>
        </p:nvSpPr>
        <p:spPr>
          <a:xfrm>
            <a:off x="4276583"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55" name="Text Placeholder 38"/>
          <p:cNvSpPr>
            <a:spLocks noGrp="1"/>
          </p:cNvSpPr>
          <p:nvPr>
            <p:ph type="body" sz="quarter" idx="25" hasCustomPrompt="1"/>
          </p:nvPr>
        </p:nvSpPr>
        <p:spPr>
          <a:xfrm>
            <a:off x="8206769" y="2320105"/>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pic>
        <p:nvPicPr>
          <p:cNvPr id="32" name="Picture 31"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7" hasCustomPrompt="1"/>
          </p:nvPr>
        </p:nvSpPr>
        <p:spPr>
          <a:xfrm>
            <a:off x="350759" y="3403600"/>
            <a:ext cx="3657600" cy="3109325"/>
          </a:xfrm>
          <a:prstGeom prst="rect">
            <a:avLst/>
          </a:prstGeom>
        </p:spPr>
        <p:txBody>
          <a:bodyPr/>
          <a:lstStyle>
            <a:lvl1pPr marL="0" indent="0">
              <a:buNone/>
              <a:defRPr sz="1335"/>
            </a:lvl1pPr>
          </a:lstStyle>
          <a:p>
            <a:pPr lvl="0"/>
            <a:r>
              <a:rPr lang="en-US"/>
              <a:t>Your core systems of record (e.g. ERP, customer and billing systems, proprietary databases etc.) are often not easily accessible because they have proprietary connectivity interfaces and require highly specific skills, which are not readily available within the company (typically a major bottleneck). System APIs provide a means of insulating the user from the complexity or any changes to the underlying systems.</a:t>
            </a:r>
            <a:endParaRPr lang="en-US"/>
          </a:p>
        </p:txBody>
      </p:sp>
      <p:sp>
        <p:nvSpPr>
          <p:cNvPr id="37" name="Text Placeholder 2"/>
          <p:cNvSpPr>
            <a:spLocks noGrp="1"/>
          </p:cNvSpPr>
          <p:nvPr>
            <p:ph type="body" sz="quarter" idx="28" hasCustomPrompt="1"/>
          </p:nvPr>
        </p:nvSpPr>
        <p:spPr>
          <a:xfrm>
            <a:off x="4276583" y="3403600"/>
            <a:ext cx="3657600" cy="3109325"/>
          </a:xfrm>
          <a:prstGeom prst="rect">
            <a:avLst/>
          </a:prstGeom>
        </p:spPr>
        <p:txBody>
          <a:bodyPr/>
          <a:lstStyle>
            <a:lvl1pPr marL="0" indent="0">
              <a:buNone/>
              <a:defRPr sz="1335"/>
            </a:lvl1pPr>
          </a:lstStyle>
          <a:p>
            <a:pPr lvl="0"/>
            <a:r>
              <a:rPr lang="en-US"/>
              <a:t>These APIs interact with and shape data within a single system or across systems (breaking down data silos) and are created here without a dependence on the source systems from which that data originates, as well as the target channels through which that data is to be delivered.</a:t>
            </a:r>
            <a:endParaRPr lang="en-US"/>
          </a:p>
        </p:txBody>
      </p:sp>
      <p:sp>
        <p:nvSpPr>
          <p:cNvPr id="38" name="Text Placeholder 2"/>
          <p:cNvSpPr>
            <a:spLocks noGrp="1"/>
          </p:cNvSpPr>
          <p:nvPr>
            <p:ph type="body" sz="quarter" idx="29" hasCustomPrompt="1"/>
          </p:nvPr>
        </p:nvSpPr>
        <p:spPr>
          <a:xfrm>
            <a:off x="8202407" y="3403600"/>
            <a:ext cx="3657600" cy="3109325"/>
          </a:xfrm>
          <a:prstGeom prst="rect">
            <a:avLst/>
          </a:prstGeom>
        </p:spPr>
        <p:txBody>
          <a:bodyPr/>
          <a:lstStyle>
            <a:lvl1pPr marL="0" indent="0">
              <a:buNone/>
              <a:defRPr sz="1335"/>
            </a:lvl1pPr>
          </a:lstStyle>
          <a:p>
            <a:pPr lvl="0"/>
            <a:r>
              <a:rPr lang="en-US"/>
              <a:t>Data is now consumed across a broad set of channels, each of which wants access to the same data but in a variety of different forms. Experience APIs are the means by which data can be reconfigured so that it is most easily consumed by its intended audience, all from a common data source, rather than setting up separate point-to-point integrations for each channel.	</a:t>
            </a:r>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Content_12">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60" y="345076"/>
            <a:ext cx="3657600" cy="1307619"/>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Bulleted List</a:t>
            </a:r>
            <a:br>
              <a:rPr lang="en-US"/>
            </a:br>
            <a:r>
              <a:rPr lang="en-US"/>
              <a:t>Sample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grpSp>
        <p:nvGrpSpPr>
          <p:cNvPr id="15" name="Group 14"/>
          <p:cNvGrpSpPr/>
          <p:nvPr userDrawn="1"/>
        </p:nvGrpSpPr>
        <p:grpSpPr>
          <a:xfrm>
            <a:off x="95932" y="6638154"/>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23" name="Text Placeholder 2"/>
          <p:cNvSpPr>
            <a:spLocks noGrp="1"/>
          </p:cNvSpPr>
          <p:nvPr>
            <p:ph type="body" sz="quarter" idx="16" hasCustomPrompt="1"/>
          </p:nvPr>
        </p:nvSpPr>
        <p:spPr>
          <a:xfrm>
            <a:off x="350759" y="1748043"/>
            <a:ext cx="365760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Google Shape;2200;p256"/>
          <p:cNvSpPr/>
          <p:nvPr userDrawn="1"/>
        </p:nvSpPr>
        <p:spPr>
          <a:xfrm flipH="1">
            <a:off x="4586200" y="566797"/>
            <a:ext cx="0" cy="4531679"/>
          </a:xfrm>
          <a:prstGeom prst="line">
            <a:avLst/>
          </a:prstGeom>
          <a:ln w="28575">
            <a:solidFill>
              <a:schemeClr val="bg2">
                <a:lumMod val="50000"/>
              </a:schemeClr>
            </a:solidFill>
            <a:miter/>
          </a:ln>
        </p:spPr>
        <p:txBody>
          <a:bodyPr lIns="36576" tIns="36576" rIns="36576" bIns="36576"/>
          <a:lstStyle/>
          <a:p>
            <a:pPr lvl="0" algn="ctr"/>
            <a:endParaRPr sz="900">
              <a:latin typeface="Arial" panose="020B0604020202090204" pitchFamily="34" charset="0"/>
              <a:cs typeface="Arial" panose="020B0604020202090204" pitchFamily="34" charset="0"/>
            </a:endParaRPr>
          </a:p>
        </p:txBody>
      </p:sp>
      <p:sp>
        <p:nvSpPr>
          <p:cNvPr id="29" name="Google Shape;2203;p256"/>
          <p:cNvSpPr/>
          <p:nvPr userDrawn="1"/>
        </p:nvSpPr>
        <p:spPr>
          <a:xfrm>
            <a:off x="4456060" y="496756"/>
            <a:ext cx="205445" cy="14007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FFFFFF"/>
          </a:solidFill>
          <a:ln w="12700">
            <a:miter lim="400000"/>
          </a:ln>
        </p:spPr>
        <p:txBody>
          <a:bodyPr lIns="36576" tIns="36576" rIns="36576" bIns="36576" anchor="ctr"/>
          <a:lstStyle/>
          <a:p>
            <a:pPr>
              <a:defRPr sz="3400">
                <a:latin typeface="Proxima Nova Rg"/>
                <a:ea typeface="Proxima Nova Rg"/>
                <a:cs typeface="Proxima Nova Rg"/>
                <a:sym typeface="Proxima Nova"/>
              </a:defRPr>
            </a:pPr>
            <a:endParaRPr sz="1700" b="0" i="0">
              <a:latin typeface="Arial" panose="020B0604020202090204" pitchFamily="34" charset="0"/>
              <a:cs typeface="Arial" panose="020B0604020202090204" pitchFamily="34" charset="0"/>
            </a:endParaRPr>
          </a:p>
        </p:txBody>
      </p:sp>
      <p:sp>
        <p:nvSpPr>
          <p:cNvPr id="36" name="Google Shape;2210;p256"/>
          <p:cNvSpPr txBox="1"/>
          <p:nvPr userDrawn="1"/>
        </p:nvSpPr>
        <p:spPr>
          <a:xfrm>
            <a:off x="5054048" y="345076"/>
            <a:ext cx="3111237" cy="184666"/>
          </a:xfrm>
          <a:prstGeom prst="rect">
            <a:avLst/>
          </a:prstGeom>
          <a:ln w="12700">
            <a:miter lim="400000"/>
          </a:ln>
        </p:spPr>
        <p:txBody>
          <a:bodyPr lIns="0" tIns="0" rIns="0" bIns="0">
            <a:spAutoFit/>
          </a:bodyPr>
          <a:lstStyle>
            <a:lvl1pPr defTabSz="1648460">
              <a:defRPr sz="2400" b="1" cap="all">
                <a:solidFill>
                  <a:srgbClr val="484848"/>
                </a:solidFill>
              </a:defRPr>
            </a:lvl1pPr>
          </a:lstStyle>
          <a:p>
            <a:endParaRPr sz="1200"/>
          </a:p>
        </p:txBody>
      </p:sp>
      <p:sp>
        <p:nvSpPr>
          <p:cNvPr id="37" name="Google Shape;2211;p256"/>
          <p:cNvSpPr txBox="1"/>
          <p:nvPr userDrawn="1"/>
        </p:nvSpPr>
        <p:spPr>
          <a:xfrm>
            <a:off x="5054035" y="682974"/>
            <a:ext cx="3793736" cy="200055"/>
          </a:xfrm>
          <a:prstGeom prst="rect">
            <a:avLst/>
          </a:prstGeom>
          <a:ln w="12700">
            <a:miter lim="400000"/>
          </a:ln>
        </p:spPr>
        <p:txBody>
          <a:bodyPr lIns="0" tIns="0" rIns="0" bIns="0">
            <a:spAutoFit/>
          </a:bodyPr>
          <a:lstStyle>
            <a:lvl1pPr>
              <a:defRPr sz="2600"/>
            </a:lvl1pPr>
          </a:lstStyle>
          <a:p>
            <a:endParaRPr sz="1300"/>
          </a:p>
        </p:txBody>
      </p:sp>
      <p:sp>
        <p:nvSpPr>
          <p:cNvPr id="44" name="Text Placeholder 2"/>
          <p:cNvSpPr>
            <a:spLocks noGrp="1"/>
          </p:cNvSpPr>
          <p:nvPr>
            <p:ph type="body" sz="quarter" idx="18" hasCustomPrompt="1"/>
          </p:nvPr>
        </p:nvSpPr>
        <p:spPr>
          <a:xfrm>
            <a:off x="4854337" y="332748"/>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#1</a:t>
            </a:r>
            <a:endParaRPr lang="en-US"/>
          </a:p>
        </p:txBody>
      </p:sp>
      <p:sp>
        <p:nvSpPr>
          <p:cNvPr id="52" name="Text Placeholder 2"/>
          <p:cNvSpPr>
            <a:spLocks noGrp="1"/>
          </p:cNvSpPr>
          <p:nvPr>
            <p:ph type="body" sz="quarter" idx="20" hasCustomPrompt="1"/>
          </p:nvPr>
        </p:nvSpPr>
        <p:spPr>
          <a:xfrm>
            <a:off x="4854337" y="4682305"/>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#3</a:t>
            </a:r>
            <a:endParaRPr lang="en-US"/>
          </a:p>
        </p:txBody>
      </p:sp>
      <p:sp>
        <p:nvSpPr>
          <p:cNvPr id="60" name="Text Placeholder 2"/>
          <p:cNvSpPr>
            <a:spLocks noGrp="1"/>
          </p:cNvSpPr>
          <p:nvPr>
            <p:ph type="body" sz="quarter" idx="22" hasCustomPrompt="1"/>
          </p:nvPr>
        </p:nvSpPr>
        <p:spPr>
          <a:xfrm>
            <a:off x="4854337" y="2504917"/>
            <a:ext cx="7011697" cy="457200"/>
          </a:xfrm>
          <a:prstGeom prst="rect">
            <a:avLst/>
          </a:prstGeom>
        </p:spPr>
        <p:txBody>
          <a:bodyPr/>
          <a:lstStyle>
            <a:lvl1pPr marL="0" indent="0">
              <a:lnSpc>
                <a:spcPct val="100000"/>
              </a:lnSpc>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Bulleted List #2</a:t>
            </a:r>
            <a:endParaRPr lang="en-US"/>
          </a:p>
        </p:txBody>
      </p:sp>
      <p:sp>
        <p:nvSpPr>
          <p:cNvPr id="63" name="Text Placeholder 38"/>
          <p:cNvSpPr>
            <a:spLocks noGrp="1"/>
          </p:cNvSpPr>
          <p:nvPr>
            <p:ph type="body" sz="quarter" idx="15" hasCustomPrompt="1"/>
          </p:nvPr>
        </p:nvSpPr>
        <p:spPr>
          <a:xfrm>
            <a:off x="4403320" y="349084"/>
            <a:ext cx="365760" cy="365760"/>
          </a:xfrm>
          <a:prstGeom prst="ellipse">
            <a:avLst/>
          </a:prstGeom>
          <a:solidFill>
            <a:schemeClr val="accent3"/>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6" name="Text Placeholder 38"/>
          <p:cNvSpPr>
            <a:spLocks noGrp="1"/>
          </p:cNvSpPr>
          <p:nvPr>
            <p:ph type="body" sz="quarter" idx="24" hasCustomPrompt="1"/>
          </p:nvPr>
        </p:nvSpPr>
        <p:spPr>
          <a:xfrm>
            <a:off x="4403320" y="2559483"/>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67" name="Text Placeholder 38"/>
          <p:cNvSpPr>
            <a:spLocks noGrp="1"/>
          </p:cNvSpPr>
          <p:nvPr>
            <p:ph type="body" sz="quarter" idx="25" hasCustomPrompt="1"/>
          </p:nvPr>
        </p:nvSpPr>
        <p:spPr>
          <a:xfrm>
            <a:off x="4403320" y="4732848"/>
            <a:ext cx="365760" cy="365760"/>
          </a:xfrm>
          <a:prstGeom prst="ellipse">
            <a:avLst/>
          </a:prstGeom>
          <a:solidFill>
            <a:schemeClr val="bg2">
              <a:lumMod val="75000"/>
            </a:schemeClr>
          </a:solidFill>
        </p:spPr>
        <p:txBody>
          <a:bodyPr anchor="ctr">
            <a:normAutofit/>
          </a:bodyPr>
          <a:lstStyle>
            <a:lvl1pPr marL="0" indent="0" algn="ctr">
              <a:buFont typeface="Arial" panose="020B0604020202090204" pitchFamily="34" charset="0"/>
              <a:buNone/>
              <a:defRPr sz="1865" b="0">
                <a:solidFill>
                  <a:schemeClr val="bg1"/>
                </a:solidFill>
                <a:latin typeface="Arial" panose="020B0604020202090204" pitchFamily="34" charset="0"/>
                <a:cs typeface="Arial" panose="020B0604020202090204" pitchFamily="34" charset="0"/>
                <a:sym typeface="Wingdings" panose="05000000000000000000" pitchFamily="2" charset="2"/>
              </a:defRPr>
            </a:lvl1pPr>
            <a:lvl2pPr>
              <a:buNone/>
              <a:defRPr/>
            </a:lvl2pPr>
            <a:lvl3pPr>
              <a:buNone/>
              <a:defRPr/>
            </a:lvl3pPr>
            <a:lvl4pPr>
              <a:buNone/>
              <a:defRPr/>
            </a:lvl4pPr>
            <a:lvl5pPr>
              <a:buNone/>
              <a:defRPr/>
            </a:lvl5pPr>
          </a:lstStyle>
          <a:p>
            <a:pPr lvl="0"/>
            <a:r>
              <a:rPr lang="en-US"/>
              <a:t></a:t>
            </a:r>
            <a:endParaRPr lang="en-US"/>
          </a:p>
        </p:txBody>
      </p:sp>
      <p:sp>
        <p:nvSpPr>
          <p:cNvPr id="30" name="Text Placeholder 28"/>
          <p:cNvSpPr>
            <a:spLocks noGrp="1"/>
          </p:cNvSpPr>
          <p:nvPr>
            <p:ph type="body" sz="quarter" idx="34" hasCustomPrompt="1"/>
          </p:nvPr>
        </p:nvSpPr>
        <p:spPr>
          <a:xfrm>
            <a:off x="350757" y="2504919"/>
            <a:ext cx="3657600" cy="1937772"/>
          </a:xfrm>
          <a:prstGeom prst="rect">
            <a:avLst/>
          </a:prstGeom>
        </p:spPr>
        <p:txBody>
          <a:bodyPr/>
          <a:lstStyle>
            <a:lvl1pPr marL="0" indent="0" algn="l">
              <a:lnSpc>
                <a:spcPct val="100000"/>
              </a:lnSpc>
              <a:buNone/>
              <a:defRPr sz="1600">
                <a:solidFill>
                  <a:srgbClr val="000000"/>
                </a:solidFill>
                <a:latin typeface="Arial" panose="020B0604020202090204" pitchFamily="34" charset="0"/>
                <a:cs typeface="Arial" panose="020B0604020202090204" pitchFamily="34" charset="0"/>
              </a:defRPr>
            </a:lvl1pPr>
            <a:lvl2pPr marL="254000" indent="0">
              <a:buNone/>
              <a:defRPr sz="1000"/>
            </a:lvl2pPr>
            <a:lvl3pPr marL="508000" indent="0">
              <a:buNone/>
              <a:defRPr sz="1000"/>
            </a:lvl3pPr>
            <a:lvl4pPr marL="761365" indent="0">
              <a:buNone/>
              <a:defRPr sz="1000"/>
            </a:lvl4pPr>
            <a:lvl5pPr marL="1015365" indent="0">
              <a:buNone/>
              <a:defRPr sz="1000"/>
            </a:lvl5pPr>
          </a:lstStyle>
          <a:p>
            <a:r>
              <a:rPr lang="en-US"/>
              <a:t>We help create resilient networks that are rapidly adaptable to regulatory changes, manage distributed energy resources and renewable energy, and ultimately improve customer experience.</a:t>
            </a:r>
            <a:endParaRPr lang="en-US"/>
          </a:p>
        </p:txBody>
      </p:sp>
      <p:pic>
        <p:nvPicPr>
          <p:cNvPr id="31" name="Picture 3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37" hasCustomPrompt="1"/>
          </p:nvPr>
        </p:nvSpPr>
        <p:spPr>
          <a:xfrm>
            <a:off x="4854335" y="897467"/>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8" hasCustomPrompt="1"/>
          </p:nvPr>
        </p:nvSpPr>
        <p:spPr>
          <a:xfrm>
            <a:off x="4854335" y="3066557"/>
            <a:ext cx="7010400" cy="975360"/>
          </a:xfrm>
          <a:prstGeom prst="rect">
            <a:avLst/>
          </a:prstGeom>
        </p:spPr>
        <p:txBody>
          <a:bodyPr/>
          <a:lstStyle>
            <a:lvl1pPr marL="0" indent="0">
              <a:lnSpc>
                <a:spcPct val="100000"/>
              </a:lnSpc>
              <a:buNone/>
              <a:defRPr sz="1335"/>
            </a:lvl1pPr>
          </a:lstStyle>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a:t>
            </a:r>
            <a:endParaRPr lang="en-US"/>
          </a:p>
        </p:txBody>
      </p:sp>
      <p:sp>
        <p:nvSpPr>
          <p:cNvPr id="38" name="Text Placeholder 2"/>
          <p:cNvSpPr>
            <a:spLocks noGrp="1"/>
          </p:cNvSpPr>
          <p:nvPr>
            <p:ph type="body" sz="quarter" idx="39" hasCustomPrompt="1"/>
          </p:nvPr>
        </p:nvSpPr>
        <p:spPr>
          <a:xfrm>
            <a:off x="4854335" y="5236844"/>
            <a:ext cx="7010400" cy="975360"/>
          </a:xfrm>
          <a:prstGeom prst="rect">
            <a:avLst/>
          </a:prstGeom>
        </p:spPr>
        <p:txBody>
          <a:bodyPr/>
          <a:lstStyle>
            <a:lvl1pPr marL="0" indent="0">
              <a:lnSpc>
                <a:spcPct val="100000"/>
              </a:lnSpc>
              <a:buNone/>
              <a:defRPr sz="1335"/>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Content_13">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08406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Bulleted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grpSp>
        <p:nvGrpSpPr>
          <p:cNvPr id="26" name="Group 25"/>
          <p:cNvGrpSpPr/>
          <p:nvPr userDrawn="1"/>
        </p:nvGrpSpPr>
        <p:grpSpPr>
          <a:xfrm>
            <a:off x="95932" y="6638154"/>
            <a:ext cx="671717" cy="126295"/>
            <a:chOff x="6014087" y="4646472"/>
            <a:chExt cx="503788" cy="94721"/>
          </a:xfrm>
        </p:grpSpPr>
        <p:sp>
          <p:nvSpPr>
            <p:cNvPr id="30" name="Oval 29"/>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1" name="Oval 30"/>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0" name="Picture 19"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0" hasCustomPrompt="1"/>
          </p:nvPr>
        </p:nvSpPr>
        <p:spPr>
          <a:xfrm>
            <a:off x="350759"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21" hasCustomPrompt="1"/>
          </p:nvPr>
        </p:nvSpPr>
        <p:spPr>
          <a:xfrm>
            <a:off x="6251688" y="2791703"/>
            <a:ext cx="5608320" cy="36576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a:p>
            <a:pPr lvl="0"/>
            <a:r>
              <a:rPr lang="en-US"/>
              <a:t>A peep at some distant orb has power to raise and purify our thoughts like a strain of sacred music.</a:t>
            </a:r>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Content_14">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6"/>
            <a:ext cx="11509248" cy="1307619"/>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Header Here</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8" name="Text Placeholder 2"/>
          <p:cNvSpPr>
            <a:spLocks noGrp="1"/>
          </p:cNvSpPr>
          <p:nvPr>
            <p:ph type="body" sz="quarter" idx="18" hasCustomPrompt="1"/>
          </p:nvPr>
        </p:nvSpPr>
        <p:spPr>
          <a:xfrm>
            <a:off x="6251688" y="2233649"/>
            <a:ext cx="5608320" cy="457200"/>
          </a:xfrm>
          <a:prstGeom prst="rect">
            <a:avLst/>
          </a:prstGeom>
        </p:spPr>
        <p:txBody>
          <a:bodyPr/>
          <a:lstStyle>
            <a:lvl1pPr marL="0" indent="0">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SUBHEAD TEXT WIDTH</a:t>
            </a:r>
            <a:endParaRPr lang="en-US"/>
          </a:p>
        </p:txBody>
      </p:sp>
      <p:sp>
        <p:nvSpPr>
          <p:cNvPr id="26" name="Text Placeholder 38"/>
          <p:cNvSpPr>
            <a:spLocks noGrp="1"/>
          </p:cNvSpPr>
          <p:nvPr>
            <p:ph type="body" sz="quarter" idx="15" hasCustomPrompt="1"/>
          </p:nvPr>
        </p:nvSpPr>
        <p:spPr>
          <a:xfrm>
            <a:off x="350760"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1</a:t>
            </a:r>
            <a:endParaRPr lang="en-US"/>
          </a:p>
        </p:txBody>
      </p:sp>
      <p:sp>
        <p:nvSpPr>
          <p:cNvPr id="30" name="Text Placeholder 38"/>
          <p:cNvSpPr>
            <a:spLocks noGrp="1"/>
          </p:cNvSpPr>
          <p:nvPr>
            <p:ph type="body" sz="quarter" idx="20" hasCustomPrompt="1"/>
          </p:nvPr>
        </p:nvSpPr>
        <p:spPr>
          <a:xfrm>
            <a:off x="6251688" y="137675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2</a:t>
            </a:r>
            <a:endParaRPr lang="en-US"/>
          </a:p>
        </p:txBody>
      </p:sp>
      <p:grpSp>
        <p:nvGrpSpPr>
          <p:cNvPr id="22" name="Group 21"/>
          <p:cNvGrpSpPr/>
          <p:nvPr userDrawn="1"/>
        </p:nvGrpSpPr>
        <p:grpSpPr>
          <a:xfrm>
            <a:off x="95932" y="6638154"/>
            <a:ext cx="671717" cy="126295"/>
            <a:chOff x="6014087" y="4646472"/>
            <a:chExt cx="503788" cy="94721"/>
          </a:xfrm>
        </p:grpSpPr>
        <p:sp>
          <p:nvSpPr>
            <p:cNvPr id="31" name="Oval 30"/>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2" name="Oval 3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3" name="Oval 32"/>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4" name="Oval 33"/>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35" name="Oval 34"/>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1" name="Picture 20"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1" hasCustomPrompt="1"/>
          </p:nvPr>
        </p:nvSpPr>
        <p:spPr>
          <a:xfrm>
            <a:off x="350759"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
        <p:nvSpPr>
          <p:cNvPr id="24" name="Text Placeholder 2"/>
          <p:cNvSpPr>
            <a:spLocks noGrp="1"/>
          </p:cNvSpPr>
          <p:nvPr>
            <p:ph type="body" sz="quarter" idx="22" hasCustomPrompt="1"/>
          </p:nvPr>
        </p:nvSpPr>
        <p:spPr>
          <a:xfrm>
            <a:off x="6251688" y="2878952"/>
            <a:ext cx="5608320" cy="3568029"/>
          </a:xfrm>
          <a:prstGeom prst="rect">
            <a:avLst/>
          </a:prstGeom>
        </p:spPr>
        <p:txBody>
          <a:bodyPr/>
          <a:lstStyle>
            <a:lvl1pPr marL="0" indent="0">
              <a:buNone/>
              <a:defRPr sz="1335"/>
            </a:lvl1pPr>
          </a:lstStyle>
          <a:p>
            <a:pPr lvl="0"/>
            <a:r>
              <a:rPr lang="en-US"/>
              <a:t>A peep at some distant orb has power to raise and purify our thoughts like a strain of sacred music, or a noble picture, or a passage from the grander poets. It always does one good.</a:t>
            </a:r>
            <a:endParaRPr lang="en-US"/>
          </a:p>
          <a:p>
            <a:pPr lvl="0"/>
            <a:r>
              <a:rPr lang="en-US"/>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Content_15">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1086497"/>
          </a:xfrm>
          <a:prstGeom prst="rect">
            <a:avLst/>
          </a:prstGeom>
          <a:noFill/>
          <a:ln w="9525">
            <a:noFill/>
            <a:miter lim="800000"/>
          </a:ln>
        </p:spPr>
        <p:txBody>
          <a:bodyPr vert="horz" wrap="square" lIns="0" tIns="45720" rIns="91440" bIns="45720" numCol="1" rtlCol="0" anchor="t" anchorCtr="0" compatLnSpc="1">
            <a:noAutofit/>
          </a:bodyPr>
          <a:lstStyle>
            <a:lvl1pPr>
              <a:lnSpc>
                <a:spcPct val="100000"/>
              </a:lnSpc>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1171787"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1</a:t>
            </a:r>
            <a:endParaRPr lang="en-US"/>
          </a:p>
        </p:txBody>
      </p:sp>
      <p:sp>
        <p:nvSpPr>
          <p:cNvPr id="22" name="Text Placeholder 8"/>
          <p:cNvSpPr>
            <a:spLocks noGrp="1"/>
          </p:cNvSpPr>
          <p:nvPr>
            <p:ph type="body" sz="quarter" idx="14" hasCustomPrompt="1"/>
          </p:nvPr>
        </p:nvSpPr>
        <p:spPr>
          <a:xfrm>
            <a:off x="350760" y="1557867"/>
            <a:ext cx="11509248" cy="487680"/>
          </a:xfrm>
          <a:prstGeom prst="rect">
            <a:avLst/>
          </a:prstGeom>
        </p:spPr>
        <p:txBody>
          <a:bodyPr/>
          <a:lstStyle>
            <a:lvl1pPr marL="0" indent="0">
              <a:lnSpc>
                <a:spcPct val="100000"/>
              </a:lnSpc>
              <a:buNone/>
              <a:defRPr sz="1865">
                <a:solidFill>
                  <a:srgbClr val="000000"/>
                </a:solidFill>
              </a:defRPr>
            </a:lvl1pPr>
          </a:lstStyle>
          <a:p>
            <a:r>
              <a:rPr lang="en-US"/>
              <a:t>Don't overwhelm the reader, this is something that they may need to review on their own time.</a:t>
            </a:r>
            <a:endParaRPr lang="en-US"/>
          </a:p>
        </p:txBody>
      </p:sp>
      <p:sp>
        <p:nvSpPr>
          <p:cNvPr id="26" name="Text Placeholder 38"/>
          <p:cNvSpPr>
            <a:spLocks noGrp="1"/>
          </p:cNvSpPr>
          <p:nvPr>
            <p:ph type="body" sz="quarter" idx="15" hasCustomPrompt="1"/>
          </p:nvPr>
        </p:nvSpPr>
        <p:spPr>
          <a:xfrm>
            <a:off x="350760"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1171787"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3</a:t>
            </a:r>
            <a:endParaRPr lang="en-US"/>
          </a:p>
        </p:txBody>
      </p:sp>
      <p:sp>
        <p:nvSpPr>
          <p:cNvPr id="32" name="Text Placeholder 38"/>
          <p:cNvSpPr>
            <a:spLocks noGrp="1"/>
          </p:cNvSpPr>
          <p:nvPr>
            <p:ph type="body" sz="quarter" idx="22" hasCustomPrompt="1"/>
          </p:nvPr>
        </p:nvSpPr>
        <p:spPr>
          <a:xfrm>
            <a:off x="350760"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7068552" y="233944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2</a:t>
            </a:r>
            <a:endParaRPr lang="en-US"/>
          </a:p>
        </p:txBody>
      </p:sp>
      <p:sp>
        <p:nvSpPr>
          <p:cNvPr id="41" name="Text Placeholder 38"/>
          <p:cNvSpPr>
            <a:spLocks noGrp="1"/>
          </p:cNvSpPr>
          <p:nvPr>
            <p:ph type="body" sz="quarter" idx="25" hasCustomPrompt="1"/>
          </p:nvPr>
        </p:nvSpPr>
        <p:spPr>
          <a:xfrm>
            <a:off x="6244297" y="223364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7068552" y="4651875"/>
            <a:ext cx="4791456" cy="457200"/>
          </a:xfrm>
          <a:prstGeom prst="rect">
            <a:avLst/>
          </a:prstGeom>
        </p:spPr>
        <p:txBody>
          <a:bodyPr/>
          <a:lstStyle>
            <a:lvl1pPr marL="0" indent="0">
              <a:lnSpc>
                <a:spcPct val="100000"/>
              </a:lnSpc>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4</a:t>
            </a:r>
            <a:endParaRPr lang="en-US"/>
          </a:p>
        </p:txBody>
      </p:sp>
      <p:sp>
        <p:nvSpPr>
          <p:cNvPr id="44" name="Text Placeholder 38"/>
          <p:cNvSpPr>
            <a:spLocks noGrp="1"/>
          </p:cNvSpPr>
          <p:nvPr>
            <p:ph type="body" sz="quarter" idx="28" hasCustomPrompt="1"/>
          </p:nvPr>
        </p:nvSpPr>
        <p:spPr>
          <a:xfrm>
            <a:off x="6244297" y="4546079"/>
            <a:ext cx="670560" cy="668792"/>
          </a:xfrm>
          <a:prstGeom prst="ellipse">
            <a:avLst/>
          </a:prstGeom>
          <a:solidFill>
            <a:schemeClr val="tx2"/>
          </a:solidFill>
        </p:spPr>
        <p:txBody>
          <a:bodyPr anchor="ctr">
            <a:normAutofit/>
          </a:bodyPr>
          <a:lstStyle>
            <a:lvl1pPr marL="0" indent="0" algn="ctr">
              <a:lnSpc>
                <a:spcPct val="100000"/>
              </a:lnSpc>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1167621"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0" hasCustomPrompt="1"/>
          </p:nvPr>
        </p:nvSpPr>
        <p:spPr>
          <a:xfrm>
            <a:off x="7068552" y="289749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1" hasCustomPrompt="1"/>
          </p:nvPr>
        </p:nvSpPr>
        <p:spPr>
          <a:xfrm>
            <a:off x="7068552"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
        <p:nvSpPr>
          <p:cNvPr id="35" name="Text Placeholder 2"/>
          <p:cNvSpPr>
            <a:spLocks noGrp="1"/>
          </p:cNvSpPr>
          <p:nvPr>
            <p:ph type="body" sz="quarter" idx="32" hasCustomPrompt="1"/>
          </p:nvPr>
        </p:nvSpPr>
        <p:spPr>
          <a:xfrm>
            <a:off x="1167621" y="5209927"/>
            <a:ext cx="4791456" cy="1219200"/>
          </a:xfrm>
          <a:prstGeom prst="rect">
            <a:avLst/>
          </a:prstGeom>
        </p:spPr>
        <p:txBody>
          <a:bodyPr/>
          <a:lstStyle>
            <a:lvl1pPr marL="0" indent="0">
              <a:lnSpc>
                <a:spcPct val="100000"/>
              </a:lnSpc>
              <a:buNone/>
              <a:defRPr/>
            </a:lvl1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Content_16">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11" name="Title 1"/>
          <p:cNvSpPr>
            <a:spLocks noGrp="1"/>
          </p:cNvSpPr>
          <p:nvPr>
            <p:ph type="ctrTitle" hasCustomPrompt="1"/>
          </p:nvPr>
        </p:nvSpPr>
        <p:spPr>
          <a:xfrm>
            <a:off x="350759" y="345075"/>
            <a:ext cx="11509248" cy="823504"/>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Numbered List</a:t>
            </a:r>
            <a:endParaRPr lang="en-US"/>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27"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47"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sp>
        <p:nvSpPr>
          <p:cNvPr id="23" name="Text Placeholder 2"/>
          <p:cNvSpPr>
            <a:spLocks noGrp="1"/>
          </p:cNvSpPr>
          <p:nvPr>
            <p:ph type="body" sz="quarter" idx="16" hasCustomPrompt="1"/>
          </p:nvPr>
        </p:nvSpPr>
        <p:spPr>
          <a:xfrm>
            <a:off x="350759"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38"/>
          <p:cNvSpPr>
            <a:spLocks noGrp="1"/>
          </p:cNvSpPr>
          <p:nvPr>
            <p:ph type="body" sz="quarter" idx="15" hasCustomPrompt="1"/>
          </p:nvPr>
        </p:nvSpPr>
        <p:spPr>
          <a:xfrm>
            <a:off x="2819639"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01</a:t>
            </a:r>
            <a:endParaRPr lang="en-US"/>
          </a:p>
        </p:txBody>
      </p:sp>
      <p:sp>
        <p:nvSpPr>
          <p:cNvPr id="30" name="Text Placeholder 2"/>
          <p:cNvSpPr>
            <a:spLocks noGrp="1"/>
          </p:cNvSpPr>
          <p:nvPr>
            <p:ph type="body" sz="quarter" idx="20" hasCustomPrompt="1"/>
          </p:nvPr>
        </p:nvSpPr>
        <p:spPr>
          <a:xfrm>
            <a:off x="350759"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2" name="Text Placeholder 38"/>
          <p:cNvSpPr>
            <a:spLocks noGrp="1"/>
          </p:cNvSpPr>
          <p:nvPr>
            <p:ph type="body" sz="quarter" idx="22" hasCustomPrompt="1"/>
          </p:nvPr>
        </p:nvSpPr>
        <p:spPr>
          <a:xfrm>
            <a:off x="2819639"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03</a:t>
            </a:r>
            <a:endParaRPr lang="en-US"/>
          </a:p>
        </p:txBody>
      </p:sp>
      <p:sp>
        <p:nvSpPr>
          <p:cNvPr id="39" name="Text Placeholder 2"/>
          <p:cNvSpPr>
            <a:spLocks noGrp="1"/>
          </p:cNvSpPr>
          <p:nvPr>
            <p:ph type="body" sz="quarter" idx="23" hasCustomPrompt="1"/>
          </p:nvPr>
        </p:nvSpPr>
        <p:spPr>
          <a:xfrm>
            <a:off x="6251687" y="208125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1" name="Text Placeholder 38"/>
          <p:cNvSpPr>
            <a:spLocks noGrp="1"/>
          </p:cNvSpPr>
          <p:nvPr>
            <p:ph type="body" sz="quarter" idx="25" hasCustomPrompt="1"/>
          </p:nvPr>
        </p:nvSpPr>
        <p:spPr>
          <a:xfrm>
            <a:off x="8716872" y="1317477"/>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02</a:t>
            </a:r>
            <a:endParaRPr lang="en-US"/>
          </a:p>
        </p:txBody>
      </p:sp>
      <p:sp>
        <p:nvSpPr>
          <p:cNvPr id="42" name="Text Placeholder 2"/>
          <p:cNvSpPr>
            <a:spLocks noGrp="1"/>
          </p:cNvSpPr>
          <p:nvPr>
            <p:ph type="body" sz="quarter" idx="26" hasCustomPrompt="1"/>
          </p:nvPr>
        </p:nvSpPr>
        <p:spPr>
          <a:xfrm>
            <a:off x="6251687" y="4651875"/>
            <a:ext cx="5608320" cy="457200"/>
          </a:xfrm>
          <a:prstGeom prst="rect">
            <a:avLst/>
          </a:prstGeom>
        </p:spPr>
        <p:txBody>
          <a:bodyPr/>
          <a:lstStyle>
            <a:lvl1pPr marL="0" indent="0" algn="ctr">
              <a:buNone/>
              <a:defRPr sz="1865" b="1">
                <a:solidFill>
                  <a:schemeClr val="tx2"/>
                </a:solidFill>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44" name="Text Placeholder 38"/>
          <p:cNvSpPr>
            <a:spLocks noGrp="1"/>
          </p:cNvSpPr>
          <p:nvPr>
            <p:ph type="body" sz="quarter" idx="28" hasCustomPrompt="1"/>
          </p:nvPr>
        </p:nvSpPr>
        <p:spPr>
          <a:xfrm>
            <a:off x="8716872" y="3920795"/>
            <a:ext cx="670560" cy="668792"/>
          </a:xfrm>
          <a:prstGeom prst="ellipse">
            <a:avLst/>
          </a:prstGeom>
          <a:solidFill>
            <a:schemeClr val="tx2"/>
          </a:solidFill>
        </p:spPr>
        <p:txBody>
          <a:bodyPr anchor="ctr">
            <a:normAutofit/>
          </a:bodyPr>
          <a:lstStyle>
            <a:lvl1pPr marL="0" indent="0" algn="ctr">
              <a:buFont typeface="Arial" panose="020B0604020202090204" pitchFamily="34" charset="0"/>
              <a:buNone/>
              <a:defRPr sz="18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04</a:t>
            </a:r>
            <a:endParaRPr lang="en-US"/>
          </a:p>
        </p:txBody>
      </p:sp>
      <p:grpSp>
        <p:nvGrpSpPr>
          <p:cNvPr id="48" name="Group 47"/>
          <p:cNvGrpSpPr/>
          <p:nvPr userDrawn="1"/>
        </p:nvGrpSpPr>
        <p:grpSpPr>
          <a:xfrm>
            <a:off x="95932" y="6638154"/>
            <a:ext cx="671717" cy="126295"/>
            <a:chOff x="6014087" y="4646472"/>
            <a:chExt cx="503788" cy="94721"/>
          </a:xfrm>
        </p:grpSpPr>
        <p:sp>
          <p:nvSpPr>
            <p:cNvPr id="49" name="Oval 48"/>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0" name="Oval 49"/>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1" name="Oval 50"/>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2" name="Oval 51"/>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53" name="Oval 52"/>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pic>
        <p:nvPicPr>
          <p:cNvPr id="28" name="Picture 27"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3" name="Text Placeholder 2"/>
          <p:cNvSpPr>
            <a:spLocks noGrp="1"/>
          </p:cNvSpPr>
          <p:nvPr>
            <p:ph type="body" sz="quarter" idx="29" hasCustomPrompt="1"/>
          </p:nvPr>
        </p:nvSpPr>
        <p:spPr>
          <a:xfrm>
            <a:off x="350759"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29" name="Text Placeholder 2"/>
          <p:cNvSpPr>
            <a:spLocks noGrp="1"/>
          </p:cNvSpPr>
          <p:nvPr>
            <p:ph type="body" sz="quarter" idx="30" hasCustomPrompt="1"/>
          </p:nvPr>
        </p:nvSpPr>
        <p:spPr>
          <a:xfrm>
            <a:off x="6251687" y="263930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3" name="Text Placeholder 2"/>
          <p:cNvSpPr>
            <a:spLocks noGrp="1"/>
          </p:cNvSpPr>
          <p:nvPr>
            <p:ph type="body" sz="quarter" idx="31" hasCustomPrompt="1"/>
          </p:nvPr>
        </p:nvSpPr>
        <p:spPr>
          <a:xfrm>
            <a:off x="6251687"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
        <p:nvSpPr>
          <p:cNvPr id="34" name="Text Placeholder 2"/>
          <p:cNvSpPr>
            <a:spLocks noGrp="1"/>
          </p:cNvSpPr>
          <p:nvPr>
            <p:ph type="body" sz="quarter" idx="32" hasCustomPrompt="1"/>
          </p:nvPr>
        </p:nvSpPr>
        <p:spPr>
          <a:xfrm>
            <a:off x="350759" y="5209927"/>
            <a:ext cx="5608320" cy="1219200"/>
          </a:xfrm>
          <a:prstGeom prst="rect">
            <a:avLst/>
          </a:prstGeom>
        </p:spPr>
        <p:txBody>
          <a:bodyPr/>
          <a:lstStyle>
            <a:lvl1pPr marL="0" indent="0">
              <a:buNone/>
              <a:defRPr/>
            </a:lvl1pPr>
            <a:lvl2pPr marL="243840" indent="0">
              <a:buNone/>
              <a:defRPr/>
            </a:lvl2pPr>
            <a:lvl3pPr marL="487680" indent="0">
              <a:buNone/>
              <a:defRPr/>
            </a:lvl3pPr>
            <a:lvl4pPr marL="731520" indent="0">
              <a:buNone/>
              <a:defRPr/>
            </a:lvl4pPr>
            <a:lvl5pPr marL="975360" indent="0">
              <a:buNone/>
              <a:defRPr/>
            </a:lvl5pPr>
          </a:lstStyle>
          <a:p>
            <a:pPr lvl="0"/>
            <a:r>
              <a:rPr lang="en-US"/>
              <a:t>A peep at some distant orb has power to raise and purify our thoughts like a strain of sacred music.</a:t>
            </a:r>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Content_17">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59" y="345075"/>
            <a:ext cx="11509248" cy="1103340"/>
          </a:xfrm>
          <a:prstGeom prst="rect">
            <a:avLst/>
          </a:prstGeom>
          <a:noFill/>
          <a:ln w="9525">
            <a:noFill/>
            <a:miter lim="800000"/>
          </a:ln>
        </p:spPr>
        <p:txBody>
          <a:bodyPr vert="horz" wrap="square" lIns="0" tIns="45720" rIns="91440" bIns="45720" numCol="1" rtlCol="0" anchor="t" anchorCtr="0" compatLnSpc="1">
            <a:noAutofit/>
          </a:bodyPr>
          <a:lstStyle>
            <a:lvl1pPr>
              <a:defRPr lang="en-US" dirty="0"/>
            </a:lvl1pPr>
          </a:lstStyle>
          <a:p>
            <a:pPr lvl="0"/>
            <a:r>
              <a:rPr lang="en-US"/>
              <a:t>Key Activities</a:t>
            </a:r>
            <a:endParaRPr lang="en-US"/>
          </a:p>
        </p:txBody>
      </p:sp>
      <p:sp>
        <p:nvSpPr>
          <p:cNvPr id="23" name="Text Placeholder 2"/>
          <p:cNvSpPr>
            <a:spLocks noGrp="1"/>
          </p:cNvSpPr>
          <p:nvPr>
            <p:ph type="body" sz="quarter" idx="16" hasCustomPrompt="1"/>
          </p:nvPr>
        </p:nvSpPr>
        <p:spPr>
          <a:xfrm>
            <a:off x="350759"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6" name="Text Placeholder 2"/>
          <p:cNvSpPr>
            <a:spLocks noGrp="1"/>
          </p:cNvSpPr>
          <p:nvPr>
            <p:ph type="body" sz="quarter" idx="21" hasCustomPrompt="1"/>
          </p:nvPr>
        </p:nvSpPr>
        <p:spPr>
          <a:xfrm>
            <a:off x="5069063"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28" name="Text Placeholder 2"/>
          <p:cNvSpPr>
            <a:spLocks noGrp="1"/>
          </p:cNvSpPr>
          <p:nvPr>
            <p:ph type="body" sz="quarter" idx="22" hasCustomPrompt="1"/>
          </p:nvPr>
        </p:nvSpPr>
        <p:spPr>
          <a:xfrm>
            <a:off x="9787367"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1" name="Google Shape;2225;p257"/>
          <p:cNvSpPr/>
          <p:nvPr userDrawn="1"/>
        </p:nvSpPr>
        <p:spPr>
          <a:xfrm flipV="1">
            <a:off x="641376" y="1987456"/>
            <a:ext cx="9258529" cy="0"/>
          </a:xfrm>
          <a:prstGeom prst="line">
            <a:avLst/>
          </a:prstGeom>
          <a:ln w="28575">
            <a:solidFill>
              <a:schemeClr val="bg2">
                <a:lumMod val="50000"/>
              </a:schemeClr>
            </a:solidFill>
            <a:miter/>
          </a:ln>
        </p:spPr>
        <p:txBody>
          <a:bodyPr lIns="36576" tIns="36576" rIns="36576" bIns="36576"/>
          <a:lstStyle/>
          <a:p>
            <a:endParaRPr sz="1065">
              <a:latin typeface="Arial" panose="020B0604020202090204" pitchFamily="34" charset="0"/>
              <a:cs typeface="Arial" panose="020B0604020202090204" pitchFamily="34" charset="0"/>
            </a:endParaRPr>
          </a:p>
        </p:txBody>
      </p:sp>
      <p:sp>
        <p:nvSpPr>
          <p:cNvPr id="32" name="Text Placeholder 2"/>
          <p:cNvSpPr>
            <a:spLocks noGrp="1"/>
          </p:cNvSpPr>
          <p:nvPr>
            <p:ph type="body" sz="quarter" idx="26" hasCustomPrompt="1"/>
          </p:nvPr>
        </p:nvSpPr>
        <p:spPr>
          <a:xfrm>
            <a:off x="2709911"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5" name="Text Placeholder 2"/>
          <p:cNvSpPr>
            <a:spLocks noGrp="1"/>
          </p:cNvSpPr>
          <p:nvPr>
            <p:ph type="body" sz="quarter" idx="29" hasCustomPrompt="1"/>
          </p:nvPr>
        </p:nvSpPr>
        <p:spPr>
          <a:xfrm>
            <a:off x="7428215" y="2526496"/>
            <a:ext cx="2072640" cy="457200"/>
          </a:xfrm>
          <a:prstGeom prst="rect">
            <a:avLst/>
          </a:prstGeom>
        </p:spPr>
        <p:txBody>
          <a:bodyPr anchor="ctr"/>
          <a:lstStyle>
            <a:lvl1pPr marL="0" indent="0">
              <a:buNone/>
              <a:defRPr sz="1600" b="1">
                <a:solidFill>
                  <a:schemeClr val="tx2"/>
                </a:solidFill>
                <a:latin typeface="Arial" panose="020B0604020202090204" pitchFamily="34" charset="0"/>
                <a:cs typeface="Arial" panose="020B0604020202090204" pitchFamily="34" charset="0"/>
              </a:defRPr>
            </a:lvl1pPr>
            <a:lvl2pPr marL="254000" indent="0">
              <a:buNone/>
              <a:defRPr sz="2100"/>
            </a:lvl2pPr>
            <a:lvl3pPr marL="508000" indent="0">
              <a:buNone/>
              <a:defRPr sz="2100"/>
            </a:lvl3pPr>
            <a:lvl4pPr marL="761365" indent="0">
              <a:buNone/>
              <a:defRPr sz="2100"/>
            </a:lvl4pPr>
            <a:lvl5pPr marL="1015365" indent="0">
              <a:buNone/>
              <a:defRPr sz="2100"/>
            </a:lvl5pPr>
          </a:lstStyle>
          <a:p>
            <a:pPr lvl="0"/>
            <a:r>
              <a:rPr lang="en-US"/>
              <a:t>Header Goes Here</a:t>
            </a:r>
            <a:endParaRPr lang="en-US"/>
          </a:p>
        </p:txBody>
      </p:sp>
      <p:sp>
        <p:nvSpPr>
          <p:cNvPr id="38" name="Text Placeholder 38"/>
          <p:cNvSpPr>
            <a:spLocks noGrp="1"/>
          </p:cNvSpPr>
          <p:nvPr>
            <p:ph type="body" sz="quarter" idx="30" hasCustomPrompt="1"/>
          </p:nvPr>
        </p:nvSpPr>
        <p:spPr>
          <a:xfrm>
            <a:off x="350759"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39" name="Text Placeholder 38"/>
          <p:cNvSpPr>
            <a:spLocks noGrp="1"/>
          </p:cNvSpPr>
          <p:nvPr>
            <p:ph type="body" sz="quarter" idx="31" hasCustomPrompt="1"/>
          </p:nvPr>
        </p:nvSpPr>
        <p:spPr>
          <a:xfrm>
            <a:off x="2709911"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0" name="Text Placeholder 38"/>
          <p:cNvSpPr>
            <a:spLocks noGrp="1"/>
          </p:cNvSpPr>
          <p:nvPr>
            <p:ph type="body" sz="quarter" idx="32" hasCustomPrompt="1"/>
          </p:nvPr>
        </p:nvSpPr>
        <p:spPr>
          <a:xfrm>
            <a:off x="5069063"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1" name="Text Placeholder 38"/>
          <p:cNvSpPr>
            <a:spLocks noGrp="1"/>
          </p:cNvSpPr>
          <p:nvPr>
            <p:ph type="body" sz="quarter" idx="33" hasCustomPrompt="1"/>
          </p:nvPr>
        </p:nvSpPr>
        <p:spPr>
          <a:xfrm>
            <a:off x="7428215"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sp>
        <p:nvSpPr>
          <p:cNvPr id="42" name="Text Placeholder 38"/>
          <p:cNvSpPr>
            <a:spLocks noGrp="1"/>
          </p:cNvSpPr>
          <p:nvPr>
            <p:ph type="body" sz="quarter" idx="34" hasCustomPrompt="1"/>
          </p:nvPr>
        </p:nvSpPr>
        <p:spPr>
          <a:xfrm>
            <a:off x="9787367" y="1653060"/>
            <a:ext cx="670560" cy="668792"/>
          </a:xfrm>
          <a:prstGeom prst="ellipse">
            <a:avLst/>
          </a:prstGeom>
          <a:solidFill>
            <a:schemeClr val="tx2"/>
          </a:solidFill>
        </p:spPr>
        <p:txBody>
          <a:bodyPr wrap="none" lIns="0" tIns="0" rIns="0" bIns="0" anchor="ctr">
            <a:normAutofit/>
          </a:bodyPr>
          <a:lstStyle>
            <a:lvl1pPr marL="0" indent="0" algn="ctr">
              <a:buFont typeface="Arial" panose="020B0604020202090204" pitchFamily="34" charset="0"/>
              <a:buNone/>
              <a:defRPr sz="1065" b="1">
                <a:solidFill>
                  <a:schemeClr val="bg1"/>
                </a:solidFill>
                <a:latin typeface="Arial" panose="020B0604020202090204" pitchFamily="34" charset="0"/>
                <a:cs typeface="Arial" panose="020B0604020202090204" pitchFamily="34" charset="0"/>
              </a:defRPr>
            </a:lvl1pPr>
            <a:lvl2pPr>
              <a:buNone/>
              <a:defRPr/>
            </a:lvl2pPr>
            <a:lvl3pPr>
              <a:buNone/>
              <a:defRPr/>
            </a:lvl3pPr>
            <a:lvl4pPr>
              <a:buNone/>
              <a:defRPr/>
            </a:lvl4pPr>
            <a:lvl5pPr>
              <a:buNone/>
              <a:defRPr/>
            </a:lvl5pPr>
          </a:lstStyle>
          <a:p>
            <a:pPr lvl="0"/>
            <a:r>
              <a:rPr lang="en-US"/>
              <a:t>Icon</a:t>
            </a:r>
            <a:endParaRPr lang="en-US"/>
          </a:p>
        </p:txBody>
      </p:sp>
      <p:grpSp>
        <p:nvGrpSpPr>
          <p:cNvPr id="36" name="Group 35"/>
          <p:cNvGrpSpPr/>
          <p:nvPr userDrawn="1"/>
        </p:nvGrpSpPr>
        <p:grpSpPr>
          <a:xfrm>
            <a:off x="95932" y="6638154"/>
            <a:ext cx="671717" cy="126295"/>
            <a:chOff x="6014087" y="4646472"/>
            <a:chExt cx="503788" cy="94721"/>
          </a:xfrm>
        </p:grpSpPr>
        <p:sp>
          <p:nvSpPr>
            <p:cNvPr id="37" name="Oval 3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rPr>
                <a:t> </a:t>
              </a: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3" name="Oval 42"/>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4" name="Oval 43"/>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8" name="Oval 47"/>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sp>
          <p:nvSpPr>
            <p:cNvPr id="49" name="Oval 48"/>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90204" pitchFamily="34" charset="0"/>
                <a:cs typeface="Arial" panose="020B0604020202090204" pitchFamily="34" charset="0"/>
              </a:endParaRPr>
            </a:p>
          </p:txBody>
        </p:sp>
      </p:grpSp>
      <p:sp>
        <p:nvSpPr>
          <p:cNvPr id="50" name="Rectangle 49"/>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90204" pitchFamily="34" charset="0"/>
              <a:cs typeface="Arial" panose="020B0604020202090204" pitchFamily="34" charset="0"/>
            </a:endParaRPr>
          </a:p>
        </p:txBody>
      </p:sp>
      <p:sp>
        <p:nvSpPr>
          <p:cNvPr id="51" name="Footer Placeholder 4"/>
          <p:cNvSpPr txBox="1"/>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anose="020B0604020202090204" pitchFamily="34" charset="0"/>
                <a:ea typeface="+mn-ea"/>
                <a:cs typeface="Arial" panose="020B060402020209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5" b="0" u="none">
                <a:solidFill>
                  <a:srgbClr val="000000"/>
                </a:solidFill>
                <a:latin typeface="Arial" panose="020B0604020202090204" pitchFamily="34" charset="0"/>
                <a:cs typeface="Arial" panose="020B0604020202090204" pitchFamily="34" charset="0"/>
              </a:rPr>
              <a:t>©</a:t>
            </a:r>
            <a:endParaRPr lang="en-US" sz="935" b="0" u="none">
              <a:solidFill>
                <a:srgbClr val="000000"/>
              </a:solidFill>
              <a:latin typeface="Arial" panose="020B0604020202090204" pitchFamily="34" charset="0"/>
              <a:cs typeface="Arial" panose="020B0604020202090204" pitchFamily="34" charset="0"/>
            </a:endParaRPr>
          </a:p>
        </p:txBody>
      </p:sp>
      <p:sp>
        <p:nvSpPr>
          <p:cNvPr id="53" name="TextBox 52"/>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90204" pitchFamily="34" charset="0"/>
                <a:cs typeface="Arial" panose="020B0604020202090204" pitchFamily="34" charset="0"/>
              </a:rPr>
              <a:t>confidential</a:t>
            </a:r>
            <a:endParaRPr lang="en-US" sz="800">
              <a:solidFill>
                <a:srgbClr val="000000"/>
              </a:solidFill>
              <a:latin typeface="Arial" panose="020B0604020202090204" pitchFamily="34" charset="0"/>
              <a:cs typeface="Arial" panose="020B0604020202090204" pitchFamily="34" charset="0"/>
            </a:endParaRPr>
          </a:p>
        </p:txBody>
      </p:sp>
      <p:sp>
        <p:nvSpPr>
          <p:cNvPr id="54" name="Shape 257"/>
          <p:cNvSpPr txBox="1"/>
          <p:nvPr userDrawn="1"/>
        </p:nvSpPr>
        <p:spPr>
          <a:xfrm>
            <a:off x="11826625" y="6574323"/>
            <a:ext cx="346283" cy="259900"/>
          </a:xfrm>
          <a:prstGeom prst="rect">
            <a:avLst/>
          </a:prstGeom>
          <a:noFill/>
        </p:spPr>
        <p:txBody>
          <a:bodyPr vert="horz" lIns="0" tIns="60960" rIns="0" bIns="60960" rtlCol="0" anchor="ctr"/>
          <a:lstStyle>
            <a:defPPr>
              <a:defRPr lang="en-US"/>
            </a:defPPr>
            <a:lvl1pPr algn="ctr">
              <a:defRPr sz="600" b="0" u="none">
                <a:solidFill>
                  <a:schemeClr val="accent2"/>
                </a:solidFill>
                <a:latin typeface="Arial" panose="020B0604020202090204" pitchFamily="34" charset="0"/>
                <a:cs typeface="Arial" panose="020B0604020202090204" pitchFamily="34" charset="0"/>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90204" pitchFamily="34" charset="0"/>
                <a:cs typeface="Arial" panose="020B0604020202090204" pitchFamily="34" charset="0"/>
                <a:sym typeface="Arial" panose="020B0604020202090204"/>
              </a:rPr>
            </a:fld>
            <a:endParaRPr lang="en-GB" sz="800" noProof="0">
              <a:solidFill>
                <a:srgbClr val="000000"/>
              </a:solidFill>
              <a:latin typeface="Arial" panose="020B0604020202090204" pitchFamily="34" charset="0"/>
              <a:cs typeface="Arial" panose="020B0604020202090204" pitchFamily="34" charset="0"/>
              <a:sym typeface="Arial" panose="020B0604020202090204"/>
            </a:endParaRPr>
          </a:p>
        </p:txBody>
      </p:sp>
      <p:pic>
        <p:nvPicPr>
          <p:cNvPr id="45" name="Picture 44" descr="Logo&#10;&#10;Description automatically generated"/>
          <p:cNvPicPr>
            <a:picLocks noChangeAspect="1"/>
          </p:cNvPicPr>
          <p:nvPr userDrawn="1"/>
        </p:nvPicPr>
        <p:blipFill rotWithShape="1">
          <a:blip r:embed="rId2"/>
          <a:srcRect l="12424" t="22302" r="12183" b="21697"/>
          <a:stretch>
            <a:fillRect/>
          </a:stretch>
        </p:blipFill>
        <p:spPr>
          <a:xfrm>
            <a:off x="10661502" y="6640590"/>
            <a:ext cx="386247" cy="143447"/>
          </a:xfrm>
          <a:prstGeom prst="rect">
            <a:avLst/>
          </a:prstGeom>
        </p:spPr>
      </p:pic>
      <p:sp>
        <p:nvSpPr>
          <p:cNvPr id="46" name="Text Placeholder 2"/>
          <p:cNvSpPr>
            <a:spLocks noGrp="1"/>
          </p:cNvSpPr>
          <p:nvPr>
            <p:ph type="body" sz="quarter" idx="12" hasCustomPrompt="1"/>
          </p:nvPr>
        </p:nvSpPr>
        <p:spPr>
          <a:xfrm>
            <a:off x="350762" y="84668"/>
            <a:ext cx="1335617" cy="165059"/>
          </a:xfrm>
          <a:prstGeom prst="rect">
            <a:avLst/>
          </a:prstGeom>
        </p:spPr>
        <p:txBody>
          <a:bodyPr wrap="none" lIns="45720" tIns="0" rIns="45720" bIns="0" anchor="ctr" anchorCtr="0">
            <a:noAutofit/>
          </a:bodyPr>
          <a:lstStyle>
            <a:lvl1pPr>
              <a:defRPr lang="en-US" sz="1065" dirty="0"/>
            </a:lvl1pPr>
          </a:lstStyle>
          <a:p>
            <a:pPr marL="0" lvl="0" indent="0" defTabSz="2438400">
              <a:spcBef>
                <a:spcPts val="2665"/>
              </a:spcBef>
              <a:buNone/>
            </a:pPr>
            <a:r>
              <a:rPr lang="en-US"/>
              <a:t>0.0 Section name</a:t>
            </a:r>
            <a:endParaRPr lang="en-US"/>
          </a:p>
        </p:txBody>
      </p:sp>
      <p:sp>
        <p:nvSpPr>
          <p:cNvPr id="3" name="Text Placeholder 2"/>
          <p:cNvSpPr>
            <a:spLocks noGrp="1"/>
          </p:cNvSpPr>
          <p:nvPr>
            <p:ph type="body" sz="quarter" idx="35" hasCustomPrompt="1"/>
          </p:nvPr>
        </p:nvSpPr>
        <p:spPr>
          <a:xfrm>
            <a:off x="350759" y="3084549"/>
            <a:ext cx="2072640" cy="3291840"/>
          </a:xfrm>
          <a:prstGeom prst="rect">
            <a:avLst/>
          </a:prstGeom>
        </p:spPr>
        <p:txBody>
          <a:bodyPr/>
          <a:lstStyle>
            <a:lvl1pPr marL="0" indent="0">
              <a:buNone/>
              <a:defRPr sz="1335"/>
            </a:lvl1pPr>
          </a:lstStyle>
          <a:p>
            <a:pPr lvl="0"/>
            <a:r>
              <a:rPr lang="en-US"/>
              <a:t>Review process research</a:t>
            </a:r>
            <a:endParaRPr lang="en-US"/>
          </a:p>
          <a:p>
            <a:pPr lvl="0"/>
            <a:r>
              <a:rPr lang="en-US"/>
              <a:t>Review design Requirements </a:t>
            </a:r>
            <a:endParaRPr lang="en-US"/>
          </a:p>
          <a:p>
            <a:pPr lvl="0"/>
            <a:r>
              <a:rPr lang="en-US"/>
              <a:t>Demo of layouts, related experiences</a:t>
            </a:r>
            <a:endParaRPr lang="en-US"/>
          </a:p>
          <a:p>
            <a:pPr lvl="0"/>
            <a:r>
              <a:rPr lang="en-US"/>
              <a:t>Break down user journey</a:t>
            </a:r>
            <a:endParaRPr lang="en-US"/>
          </a:p>
        </p:txBody>
      </p:sp>
      <p:sp>
        <p:nvSpPr>
          <p:cNvPr id="47" name="Text Placeholder 2"/>
          <p:cNvSpPr>
            <a:spLocks noGrp="1"/>
          </p:cNvSpPr>
          <p:nvPr>
            <p:ph type="body" sz="quarter" idx="36" hasCustomPrompt="1"/>
          </p:nvPr>
        </p:nvSpPr>
        <p:spPr>
          <a:xfrm>
            <a:off x="2709911" y="3084549"/>
            <a:ext cx="2072640" cy="3291840"/>
          </a:xfrm>
          <a:prstGeom prst="rect">
            <a:avLst/>
          </a:prstGeom>
        </p:spPr>
        <p:txBody>
          <a:bodyPr/>
          <a:lstStyle>
            <a:lvl1pPr marL="0" indent="0">
              <a:buNone/>
              <a:defRPr sz="1335"/>
            </a:lvl1pPr>
          </a:lstStyle>
          <a:p>
            <a:pPr lvl="0"/>
            <a:r>
              <a:rPr lang="en-US"/>
              <a:t>Confirm the EDGE user journey</a:t>
            </a:r>
            <a:endParaRPr lang="en-US"/>
          </a:p>
          <a:p>
            <a:pPr lvl="0"/>
            <a:r>
              <a:rPr lang="en-US"/>
              <a:t>User interface flow design individual work</a:t>
            </a:r>
            <a:endParaRPr lang="en-US"/>
          </a:p>
          <a:p>
            <a:pPr lvl="0"/>
            <a:r>
              <a:rPr lang="en-US"/>
              <a:t>User interface flow design team work</a:t>
            </a:r>
            <a:endParaRPr lang="en-US"/>
          </a:p>
        </p:txBody>
      </p:sp>
      <p:sp>
        <p:nvSpPr>
          <p:cNvPr id="52" name="Text Placeholder 2"/>
          <p:cNvSpPr>
            <a:spLocks noGrp="1"/>
          </p:cNvSpPr>
          <p:nvPr>
            <p:ph type="body" sz="quarter" idx="37" hasCustomPrompt="1"/>
          </p:nvPr>
        </p:nvSpPr>
        <p:spPr>
          <a:xfrm>
            <a:off x="5069063" y="3084549"/>
            <a:ext cx="2072640" cy="3291840"/>
          </a:xfrm>
          <a:prstGeom prst="rect">
            <a:avLst/>
          </a:prstGeom>
        </p:spPr>
        <p:txBody>
          <a:bodyPr/>
          <a:lstStyle>
            <a:lvl1pPr marL="0" indent="0">
              <a:buNone/>
              <a:defRPr sz="1335"/>
            </a:lvl1pPr>
          </a:lstStyle>
          <a:p>
            <a:pPr lvl="0"/>
            <a:r>
              <a:rPr lang="en-US"/>
              <a:t>Restate the POV</a:t>
            </a:r>
            <a:endParaRPr lang="en-US"/>
          </a:p>
          <a:p>
            <a:pPr lvl="0"/>
            <a:r>
              <a:rPr lang="en-US"/>
              <a:t>Confirm final user flow</a:t>
            </a:r>
            <a:endParaRPr lang="en-US"/>
          </a:p>
          <a:p>
            <a:pPr lvl="0"/>
            <a:r>
              <a:rPr lang="en-US"/>
              <a:t>Confirm content</a:t>
            </a:r>
            <a:endParaRPr lang="en-US"/>
          </a:p>
          <a:p>
            <a:pPr lvl="0"/>
            <a:r>
              <a:rPr lang="en-US"/>
              <a:t>Wireframe/sketches for prototypes</a:t>
            </a:r>
            <a:endParaRPr lang="en-US"/>
          </a:p>
        </p:txBody>
      </p:sp>
      <p:sp>
        <p:nvSpPr>
          <p:cNvPr id="55" name="Text Placeholder 2"/>
          <p:cNvSpPr>
            <a:spLocks noGrp="1"/>
          </p:cNvSpPr>
          <p:nvPr>
            <p:ph type="body" sz="quarter" idx="38" hasCustomPrompt="1"/>
          </p:nvPr>
        </p:nvSpPr>
        <p:spPr>
          <a:xfrm>
            <a:off x="7428215" y="3084549"/>
            <a:ext cx="2072640" cy="3291840"/>
          </a:xfrm>
          <a:prstGeom prst="rect">
            <a:avLst/>
          </a:prstGeom>
        </p:spPr>
        <p:txBody>
          <a:bodyPr/>
          <a:lstStyle>
            <a:lvl1pPr marL="0" indent="0">
              <a:buNone/>
              <a:defRPr sz="1335"/>
            </a:lvl1pPr>
          </a:lstStyle>
          <a:p>
            <a:pPr lvl="0"/>
            <a:r>
              <a:rPr lang="en-US"/>
              <a:t>Wireframe/sketches for prototypes</a:t>
            </a:r>
            <a:endParaRPr lang="en-US"/>
          </a:p>
          <a:p>
            <a:pPr lvl="0"/>
            <a:r>
              <a:rPr lang="en-US"/>
              <a:t>Build interactive or static prototype</a:t>
            </a:r>
            <a:endParaRPr lang="en-US"/>
          </a:p>
          <a:p>
            <a:pPr lvl="0"/>
            <a:r>
              <a:rPr lang="en-US"/>
              <a:t>Create testing protocol, discussion guide</a:t>
            </a:r>
            <a:endParaRPr lang="en-US"/>
          </a:p>
        </p:txBody>
      </p:sp>
      <p:sp>
        <p:nvSpPr>
          <p:cNvPr id="56" name="Text Placeholder 2"/>
          <p:cNvSpPr>
            <a:spLocks noGrp="1"/>
          </p:cNvSpPr>
          <p:nvPr>
            <p:ph type="body" sz="quarter" idx="39" hasCustomPrompt="1"/>
          </p:nvPr>
        </p:nvSpPr>
        <p:spPr>
          <a:xfrm>
            <a:off x="9787367" y="3084549"/>
            <a:ext cx="2072640" cy="3291840"/>
          </a:xfrm>
          <a:prstGeom prst="rect">
            <a:avLst/>
          </a:prstGeom>
        </p:spPr>
        <p:txBody>
          <a:bodyPr/>
          <a:lstStyle>
            <a:lvl1pPr marL="0" indent="0">
              <a:buNone/>
              <a:defRPr sz="1335"/>
            </a:lvl1pPr>
          </a:lstStyle>
          <a:p>
            <a:pPr lvl="0"/>
            <a:r>
              <a:rPr lang="en-US"/>
              <a:t>Use time in the Test Labs for 5 user studies </a:t>
            </a:r>
            <a:endParaRPr lang="en-US"/>
          </a:p>
          <a:p>
            <a:pPr lvl="0"/>
            <a:r>
              <a:rPr lang="en-US"/>
              <a:t>Review findings</a:t>
            </a:r>
            <a:endParaRPr lang="en-US"/>
          </a:p>
          <a:p>
            <a:pPr lvl="0"/>
            <a:r>
              <a:rPr lang="en-US"/>
              <a:t>Plan next steps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0" Type="http://schemas.openxmlformats.org/officeDocument/2006/relationships/theme" Target="../theme/theme3.xml"/><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9" Type="http://schemas.openxmlformats.org/officeDocument/2006/relationships/slideLayout" Target="../slideLayouts/slideLayout136.xml"/><Relationship Id="rId98" Type="http://schemas.openxmlformats.org/officeDocument/2006/relationships/slideLayout" Target="../slideLayouts/slideLayout135.xml"/><Relationship Id="rId97" Type="http://schemas.openxmlformats.org/officeDocument/2006/relationships/slideLayout" Target="../slideLayouts/slideLayout134.xml"/><Relationship Id="rId96" Type="http://schemas.openxmlformats.org/officeDocument/2006/relationships/slideLayout" Target="../slideLayouts/slideLayout133.xml"/><Relationship Id="rId95" Type="http://schemas.openxmlformats.org/officeDocument/2006/relationships/slideLayout" Target="../slideLayouts/slideLayout132.xml"/><Relationship Id="rId94" Type="http://schemas.openxmlformats.org/officeDocument/2006/relationships/slideLayout" Target="../slideLayouts/slideLayout131.xml"/><Relationship Id="rId93" Type="http://schemas.openxmlformats.org/officeDocument/2006/relationships/slideLayout" Target="../slideLayouts/slideLayout130.xml"/><Relationship Id="rId92" Type="http://schemas.openxmlformats.org/officeDocument/2006/relationships/slideLayout" Target="../slideLayouts/slideLayout129.xml"/><Relationship Id="rId91" Type="http://schemas.openxmlformats.org/officeDocument/2006/relationships/slideLayout" Target="../slideLayouts/slideLayout128.xml"/><Relationship Id="rId90" Type="http://schemas.openxmlformats.org/officeDocument/2006/relationships/slideLayout" Target="../slideLayouts/slideLayout127.xml"/><Relationship Id="rId9" Type="http://schemas.openxmlformats.org/officeDocument/2006/relationships/slideLayout" Target="../slideLayouts/slideLayout46.xml"/><Relationship Id="rId89" Type="http://schemas.openxmlformats.org/officeDocument/2006/relationships/slideLayout" Target="../slideLayouts/slideLayout126.xml"/><Relationship Id="rId88" Type="http://schemas.openxmlformats.org/officeDocument/2006/relationships/slideLayout" Target="../slideLayouts/slideLayout125.xml"/><Relationship Id="rId87" Type="http://schemas.openxmlformats.org/officeDocument/2006/relationships/slideLayout" Target="../slideLayouts/slideLayout124.xml"/><Relationship Id="rId86" Type="http://schemas.openxmlformats.org/officeDocument/2006/relationships/slideLayout" Target="../slideLayouts/slideLayout123.xml"/><Relationship Id="rId85" Type="http://schemas.openxmlformats.org/officeDocument/2006/relationships/slideLayout" Target="../slideLayouts/slideLayout122.xml"/><Relationship Id="rId84" Type="http://schemas.openxmlformats.org/officeDocument/2006/relationships/slideLayout" Target="../slideLayouts/slideLayout121.xml"/><Relationship Id="rId83" Type="http://schemas.openxmlformats.org/officeDocument/2006/relationships/slideLayout" Target="../slideLayouts/slideLayout120.xml"/><Relationship Id="rId82" Type="http://schemas.openxmlformats.org/officeDocument/2006/relationships/slideLayout" Target="../slideLayouts/slideLayout119.xml"/><Relationship Id="rId81" Type="http://schemas.openxmlformats.org/officeDocument/2006/relationships/slideLayout" Target="../slideLayouts/slideLayout118.xml"/><Relationship Id="rId80" Type="http://schemas.openxmlformats.org/officeDocument/2006/relationships/slideLayout" Target="../slideLayouts/slideLayout117.xml"/><Relationship Id="rId8" Type="http://schemas.openxmlformats.org/officeDocument/2006/relationships/slideLayout" Target="../slideLayouts/slideLayout45.xml"/><Relationship Id="rId79" Type="http://schemas.openxmlformats.org/officeDocument/2006/relationships/slideLayout" Target="../slideLayouts/slideLayout116.xml"/><Relationship Id="rId78" Type="http://schemas.openxmlformats.org/officeDocument/2006/relationships/slideLayout" Target="../slideLayouts/slideLayout115.xml"/><Relationship Id="rId77" Type="http://schemas.openxmlformats.org/officeDocument/2006/relationships/slideLayout" Target="../slideLayouts/slideLayout114.xml"/><Relationship Id="rId76" Type="http://schemas.openxmlformats.org/officeDocument/2006/relationships/slideLayout" Target="../slideLayouts/slideLayout113.xml"/><Relationship Id="rId75" Type="http://schemas.openxmlformats.org/officeDocument/2006/relationships/slideLayout" Target="../slideLayouts/slideLayout112.xml"/><Relationship Id="rId74" Type="http://schemas.openxmlformats.org/officeDocument/2006/relationships/slideLayout" Target="../slideLayouts/slideLayout111.xml"/><Relationship Id="rId73" Type="http://schemas.openxmlformats.org/officeDocument/2006/relationships/slideLayout" Target="../slideLayouts/slideLayout110.xml"/><Relationship Id="rId72" Type="http://schemas.openxmlformats.org/officeDocument/2006/relationships/slideLayout" Target="../slideLayouts/slideLayout109.xml"/><Relationship Id="rId71" Type="http://schemas.openxmlformats.org/officeDocument/2006/relationships/slideLayout" Target="../slideLayouts/slideLayout108.xml"/><Relationship Id="rId70" Type="http://schemas.openxmlformats.org/officeDocument/2006/relationships/slideLayout" Target="../slideLayouts/slideLayout107.xml"/><Relationship Id="rId7" Type="http://schemas.openxmlformats.org/officeDocument/2006/relationships/slideLayout" Target="../slideLayouts/slideLayout44.xml"/><Relationship Id="rId69" Type="http://schemas.openxmlformats.org/officeDocument/2006/relationships/slideLayout" Target="../slideLayouts/slideLayout106.xml"/><Relationship Id="rId68" Type="http://schemas.openxmlformats.org/officeDocument/2006/relationships/slideLayout" Target="../slideLayouts/slideLayout105.xml"/><Relationship Id="rId67" Type="http://schemas.openxmlformats.org/officeDocument/2006/relationships/slideLayout" Target="../slideLayouts/slideLayout104.xml"/><Relationship Id="rId66" Type="http://schemas.openxmlformats.org/officeDocument/2006/relationships/slideLayout" Target="../slideLayouts/slideLayout103.xml"/><Relationship Id="rId65" Type="http://schemas.openxmlformats.org/officeDocument/2006/relationships/slideLayout" Target="../slideLayouts/slideLayout102.xml"/><Relationship Id="rId64" Type="http://schemas.openxmlformats.org/officeDocument/2006/relationships/slideLayout" Target="../slideLayouts/slideLayout101.xml"/><Relationship Id="rId63" Type="http://schemas.openxmlformats.org/officeDocument/2006/relationships/slideLayout" Target="../slideLayouts/slideLayout100.xml"/><Relationship Id="rId62" Type="http://schemas.openxmlformats.org/officeDocument/2006/relationships/slideLayout" Target="../slideLayouts/slideLayout99.xml"/><Relationship Id="rId61" Type="http://schemas.openxmlformats.org/officeDocument/2006/relationships/slideLayout" Target="../slideLayouts/slideLayout98.xml"/><Relationship Id="rId60" Type="http://schemas.openxmlformats.org/officeDocument/2006/relationships/slideLayout" Target="../slideLayouts/slideLayout97.xml"/><Relationship Id="rId6" Type="http://schemas.openxmlformats.org/officeDocument/2006/relationships/slideLayout" Target="../slideLayouts/slideLayout43.xml"/><Relationship Id="rId59" Type="http://schemas.openxmlformats.org/officeDocument/2006/relationships/slideLayout" Target="../slideLayouts/slideLayout96.xml"/><Relationship Id="rId58" Type="http://schemas.openxmlformats.org/officeDocument/2006/relationships/slideLayout" Target="../slideLayouts/slideLayout95.xml"/><Relationship Id="rId57" Type="http://schemas.openxmlformats.org/officeDocument/2006/relationships/slideLayout" Target="../slideLayouts/slideLayout94.xml"/><Relationship Id="rId56" Type="http://schemas.openxmlformats.org/officeDocument/2006/relationships/slideLayout" Target="../slideLayouts/slideLayout93.xml"/><Relationship Id="rId55" Type="http://schemas.openxmlformats.org/officeDocument/2006/relationships/slideLayout" Target="../slideLayouts/slideLayout92.xml"/><Relationship Id="rId54" Type="http://schemas.openxmlformats.org/officeDocument/2006/relationships/slideLayout" Target="../slideLayouts/slideLayout91.xml"/><Relationship Id="rId53" Type="http://schemas.openxmlformats.org/officeDocument/2006/relationships/slideLayout" Target="../slideLayouts/slideLayout90.xml"/><Relationship Id="rId52" Type="http://schemas.openxmlformats.org/officeDocument/2006/relationships/slideLayout" Target="../slideLayouts/slideLayout89.xml"/><Relationship Id="rId51" Type="http://schemas.openxmlformats.org/officeDocument/2006/relationships/slideLayout" Target="../slideLayouts/slideLayout88.xml"/><Relationship Id="rId50" Type="http://schemas.openxmlformats.org/officeDocument/2006/relationships/slideLayout" Target="../slideLayouts/slideLayout87.xml"/><Relationship Id="rId5" Type="http://schemas.openxmlformats.org/officeDocument/2006/relationships/slideLayout" Target="../slideLayouts/slideLayout42.xml"/><Relationship Id="rId49" Type="http://schemas.openxmlformats.org/officeDocument/2006/relationships/slideLayout" Target="../slideLayouts/slideLayout86.xml"/><Relationship Id="rId48" Type="http://schemas.openxmlformats.org/officeDocument/2006/relationships/slideLayout" Target="../slideLayouts/slideLayout85.xml"/><Relationship Id="rId47" Type="http://schemas.openxmlformats.org/officeDocument/2006/relationships/slideLayout" Target="../slideLayouts/slideLayout84.xml"/><Relationship Id="rId46" Type="http://schemas.openxmlformats.org/officeDocument/2006/relationships/slideLayout" Target="../slideLayouts/slideLayout83.xml"/><Relationship Id="rId45" Type="http://schemas.openxmlformats.org/officeDocument/2006/relationships/slideLayout" Target="../slideLayouts/slideLayout82.xml"/><Relationship Id="rId44" Type="http://schemas.openxmlformats.org/officeDocument/2006/relationships/slideLayout" Target="../slideLayouts/slideLayout81.xml"/><Relationship Id="rId43" Type="http://schemas.openxmlformats.org/officeDocument/2006/relationships/slideLayout" Target="../slideLayouts/slideLayout80.xml"/><Relationship Id="rId42" Type="http://schemas.openxmlformats.org/officeDocument/2006/relationships/slideLayout" Target="../slideLayouts/slideLayout79.xml"/><Relationship Id="rId41" Type="http://schemas.openxmlformats.org/officeDocument/2006/relationships/slideLayout" Target="../slideLayouts/slideLayout78.xml"/><Relationship Id="rId40" Type="http://schemas.openxmlformats.org/officeDocument/2006/relationships/slideLayout" Target="../slideLayouts/slideLayout77.xml"/><Relationship Id="rId4" Type="http://schemas.openxmlformats.org/officeDocument/2006/relationships/slideLayout" Target="../slideLayouts/slideLayout41.xml"/><Relationship Id="rId39" Type="http://schemas.openxmlformats.org/officeDocument/2006/relationships/slideLayout" Target="../slideLayouts/slideLayout76.xml"/><Relationship Id="rId38" Type="http://schemas.openxmlformats.org/officeDocument/2006/relationships/slideLayout" Target="../slideLayouts/slideLayout75.xml"/><Relationship Id="rId37" Type="http://schemas.openxmlformats.org/officeDocument/2006/relationships/slideLayout" Target="../slideLayouts/slideLayout74.xml"/><Relationship Id="rId36" Type="http://schemas.openxmlformats.org/officeDocument/2006/relationships/slideLayout" Target="../slideLayouts/slideLayout73.xml"/><Relationship Id="rId35" Type="http://schemas.openxmlformats.org/officeDocument/2006/relationships/slideLayout" Target="../slideLayouts/slideLayout72.xml"/><Relationship Id="rId34" Type="http://schemas.openxmlformats.org/officeDocument/2006/relationships/slideLayout" Target="../slideLayouts/slideLayout71.xml"/><Relationship Id="rId33" Type="http://schemas.openxmlformats.org/officeDocument/2006/relationships/slideLayout" Target="../slideLayouts/slideLayout70.xml"/><Relationship Id="rId327" Type="http://schemas.openxmlformats.org/officeDocument/2006/relationships/theme" Target="../theme/theme4.xml"/><Relationship Id="rId326" Type="http://schemas.openxmlformats.org/officeDocument/2006/relationships/slideLayout" Target="../slideLayouts/slideLayout363.xml"/><Relationship Id="rId325" Type="http://schemas.openxmlformats.org/officeDocument/2006/relationships/slideLayout" Target="../slideLayouts/slideLayout362.xml"/><Relationship Id="rId324" Type="http://schemas.openxmlformats.org/officeDocument/2006/relationships/slideLayout" Target="../slideLayouts/slideLayout361.xml"/><Relationship Id="rId323" Type="http://schemas.openxmlformats.org/officeDocument/2006/relationships/slideLayout" Target="../slideLayouts/slideLayout360.xml"/><Relationship Id="rId322" Type="http://schemas.openxmlformats.org/officeDocument/2006/relationships/slideLayout" Target="../slideLayouts/slideLayout359.xml"/><Relationship Id="rId321" Type="http://schemas.openxmlformats.org/officeDocument/2006/relationships/slideLayout" Target="../slideLayouts/slideLayout358.xml"/><Relationship Id="rId320" Type="http://schemas.openxmlformats.org/officeDocument/2006/relationships/slideLayout" Target="../slideLayouts/slideLayout357.xml"/><Relationship Id="rId32" Type="http://schemas.openxmlformats.org/officeDocument/2006/relationships/slideLayout" Target="../slideLayouts/slideLayout69.xml"/><Relationship Id="rId319" Type="http://schemas.openxmlformats.org/officeDocument/2006/relationships/slideLayout" Target="../slideLayouts/slideLayout356.xml"/><Relationship Id="rId318" Type="http://schemas.openxmlformats.org/officeDocument/2006/relationships/slideLayout" Target="../slideLayouts/slideLayout355.xml"/><Relationship Id="rId317" Type="http://schemas.openxmlformats.org/officeDocument/2006/relationships/slideLayout" Target="../slideLayouts/slideLayout354.xml"/><Relationship Id="rId316" Type="http://schemas.openxmlformats.org/officeDocument/2006/relationships/slideLayout" Target="../slideLayouts/slideLayout353.xml"/><Relationship Id="rId315" Type="http://schemas.openxmlformats.org/officeDocument/2006/relationships/slideLayout" Target="../slideLayouts/slideLayout352.xml"/><Relationship Id="rId314" Type="http://schemas.openxmlformats.org/officeDocument/2006/relationships/slideLayout" Target="../slideLayouts/slideLayout351.xml"/><Relationship Id="rId313" Type="http://schemas.openxmlformats.org/officeDocument/2006/relationships/slideLayout" Target="../slideLayouts/slideLayout350.xml"/><Relationship Id="rId312" Type="http://schemas.openxmlformats.org/officeDocument/2006/relationships/slideLayout" Target="../slideLayouts/slideLayout349.xml"/><Relationship Id="rId311" Type="http://schemas.openxmlformats.org/officeDocument/2006/relationships/slideLayout" Target="../slideLayouts/slideLayout348.xml"/><Relationship Id="rId310" Type="http://schemas.openxmlformats.org/officeDocument/2006/relationships/slideLayout" Target="../slideLayouts/slideLayout347.xml"/><Relationship Id="rId31" Type="http://schemas.openxmlformats.org/officeDocument/2006/relationships/slideLayout" Target="../slideLayouts/slideLayout68.xml"/><Relationship Id="rId309" Type="http://schemas.openxmlformats.org/officeDocument/2006/relationships/slideLayout" Target="../slideLayouts/slideLayout346.xml"/><Relationship Id="rId308" Type="http://schemas.openxmlformats.org/officeDocument/2006/relationships/slideLayout" Target="../slideLayouts/slideLayout345.xml"/><Relationship Id="rId307" Type="http://schemas.openxmlformats.org/officeDocument/2006/relationships/slideLayout" Target="../slideLayouts/slideLayout344.xml"/><Relationship Id="rId306" Type="http://schemas.openxmlformats.org/officeDocument/2006/relationships/slideLayout" Target="../slideLayouts/slideLayout343.xml"/><Relationship Id="rId305" Type="http://schemas.openxmlformats.org/officeDocument/2006/relationships/slideLayout" Target="../slideLayouts/slideLayout342.xml"/><Relationship Id="rId304" Type="http://schemas.openxmlformats.org/officeDocument/2006/relationships/slideLayout" Target="../slideLayouts/slideLayout341.xml"/><Relationship Id="rId303" Type="http://schemas.openxmlformats.org/officeDocument/2006/relationships/slideLayout" Target="../slideLayouts/slideLayout340.xml"/><Relationship Id="rId302" Type="http://schemas.openxmlformats.org/officeDocument/2006/relationships/slideLayout" Target="../slideLayouts/slideLayout339.xml"/><Relationship Id="rId301" Type="http://schemas.openxmlformats.org/officeDocument/2006/relationships/slideLayout" Target="../slideLayouts/slideLayout338.xml"/><Relationship Id="rId300" Type="http://schemas.openxmlformats.org/officeDocument/2006/relationships/slideLayout" Target="../slideLayouts/slideLayout337.xml"/><Relationship Id="rId30" Type="http://schemas.openxmlformats.org/officeDocument/2006/relationships/slideLayout" Target="../slideLayouts/slideLayout67.xml"/><Relationship Id="rId3" Type="http://schemas.openxmlformats.org/officeDocument/2006/relationships/slideLayout" Target="../slideLayouts/slideLayout40.xml"/><Relationship Id="rId299" Type="http://schemas.openxmlformats.org/officeDocument/2006/relationships/slideLayout" Target="../slideLayouts/slideLayout336.xml"/><Relationship Id="rId298" Type="http://schemas.openxmlformats.org/officeDocument/2006/relationships/slideLayout" Target="../slideLayouts/slideLayout335.xml"/><Relationship Id="rId297" Type="http://schemas.openxmlformats.org/officeDocument/2006/relationships/slideLayout" Target="../slideLayouts/slideLayout334.xml"/><Relationship Id="rId296" Type="http://schemas.openxmlformats.org/officeDocument/2006/relationships/slideLayout" Target="../slideLayouts/slideLayout333.xml"/><Relationship Id="rId295" Type="http://schemas.openxmlformats.org/officeDocument/2006/relationships/slideLayout" Target="../slideLayouts/slideLayout332.xml"/><Relationship Id="rId294" Type="http://schemas.openxmlformats.org/officeDocument/2006/relationships/slideLayout" Target="../slideLayouts/slideLayout331.xml"/><Relationship Id="rId293" Type="http://schemas.openxmlformats.org/officeDocument/2006/relationships/slideLayout" Target="../slideLayouts/slideLayout330.xml"/><Relationship Id="rId292" Type="http://schemas.openxmlformats.org/officeDocument/2006/relationships/slideLayout" Target="../slideLayouts/slideLayout329.xml"/><Relationship Id="rId291" Type="http://schemas.openxmlformats.org/officeDocument/2006/relationships/slideLayout" Target="../slideLayouts/slideLayout328.xml"/><Relationship Id="rId290" Type="http://schemas.openxmlformats.org/officeDocument/2006/relationships/slideLayout" Target="../slideLayouts/slideLayout327.xml"/><Relationship Id="rId29" Type="http://schemas.openxmlformats.org/officeDocument/2006/relationships/slideLayout" Target="../slideLayouts/slideLayout66.xml"/><Relationship Id="rId289" Type="http://schemas.openxmlformats.org/officeDocument/2006/relationships/slideLayout" Target="../slideLayouts/slideLayout326.xml"/><Relationship Id="rId288" Type="http://schemas.openxmlformats.org/officeDocument/2006/relationships/slideLayout" Target="../slideLayouts/slideLayout325.xml"/><Relationship Id="rId287" Type="http://schemas.openxmlformats.org/officeDocument/2006/relationships/slideLayout" Target="../slideLayouts/slideLayout324.xml"/><Relationship Id="rId286" Type="http://schemas.openxmlformats.org/officeDocument/2006/relationships/slideLayout" Target="../slideLayouts/slideLayout323.xml"/><Relationship Id="rId285" Type="http://schemas.openxmlformats.org/officeDocument/2006/relationships/slideLayout" Target="../slideLayouts/slideLayout322.xml"/><Relationship Id="rId284" Type="http://schemas.openxmlformats.org/officeDocument/2006/relationships/slideLayout" Target="../slideLayouts/slideLayout321.xml"/><Relationship Id="rId283" Type="http://schemas.openxmlformats.org/officeDocument/2006/relationships/slideLayout" Target="../slideLayouts/slideLayout320.xml"/><Relationship Id="rId282" Type="http://schemas.openxmlformats.org/officeDocument/2006/relationships/slideLayout" Target="../slideLayouts/slideLayout319.xml"/><Relationship Id="rId281" Type="http://schemas.openxmlformats.org/officeDocument/2006/relationships/slideLayout" Target="../slideLayouts/slideLayout318.xml"/><Relationship Id="rId280" Type="http://schemas.openxmlformats.org/officeDocument/2006/relationships/slideLayout" Target="../slideLayouts/slideLayout317.xml"/><Relationship Id="rId28" Type="http://schemas.openxmlformats.org/officeDocument/2006/relationships/slideLayout" Target="../slideLayouts/slideLayout65.xml"/><Relationship Id="rId279" Type="http://schemas.openxmlformats.org/officeDocument/2006/relationships/slideLayout" Target="../slideLayouts/slideLayout316.xml"/><Relationship Id="rId278" Type="http://schemas.openxmlformats.org/officeDocument/2006/relationships/slideLayout" Target="../slideLayouts/slideLayout315.xml"/><Relationship Id="rId277" Type="http://schemas.openxmlformats.org/officeDocument/2006/relationships/slideLayout" Target="../slideLayouts/slideLayout314.xml"/><Relationship Id="rId276" Type="http://schemas.openxmlformats.org/officeDocument/2006/relationships/slideLayout" Target="../slideLayouts/slideLayout313.xml"/><Relationship Id="rId275" Type="http://schemas.openxmlformats.org/officeDocument/2006/relationships/slideLayout" Target="../slideLayouts/slideLayout312.xml"/><Relationship Id="rId274" Type="http://schemas.openxmlformats.org/officeDocument/2006/relationships/slideLayout" Target="../slideLayouts/slideLayout311.xml"/><Relationship Id="rId273" Type="http://schemas.openxmlformats.org/officeDocument/2006/relationships/slideLayout" Target="../slideLayouts/slideLayout310.xml"/><Relationship Id="rId272" Type="http://schemas.openxmlformats.org/officeDocument/2006/relationships/slideLayout" Target="../slideLayouts/slideLayout309.xml"/><Relationship Id="rId271" Type="http://schemas.openxmlformats.org/officeDocument/2006/relationships/slideLayout" Target="../slideLayouts/slideLayout308.xml"/><Relationship Id="rId270" Type="http://schemas.openxmlformats.org/officeDocument/2006/relationships/slideLayout" Target="../slideLayouts/slideLayout307.xml"/><Relationship Id="rId27" Type="http://schemas.openxmlformats.org/officeDocument/2006/relationships/slideLayout" Target="../slideLayouts/slideLayout64.xml"/><Relationship Id="rId269" Type="http://schemas.openxmlformats.org/officeDocument/2006/relationships/slideLayout" Target="../slideLayouts/slideLayout306.xml"/><Relationship Id="rId268" Type="http://schemas.openxmlformats.org/officeDocument/2006/relationships/slideLayout" Target="../slideLayouts/slideLayout305.xml"/><Relationship Id="rId267" Type="http://schemas.openxmlformats.org/officeDocument/2006/relationships/slideLayout" Target="../slideLayouts/slideLayout304.xml"/><Relationship Id="rId266" Type="http://schemas.openxmlformats.org/officeDocument/2006/relationships/slideLayout" Target="../slideLayouts/slideLayout303.xml"/><Relationship Id="rId265" Type="http://schemas.openxmlformats.org/officeDocument/2006/relationships/slideLayout" Target="../slideLayouts/slideLayout302.xml"/><Relationship Id="rId264" Type="http://schemas.openxmlformats.org/officeDocument/2006/relationships/slideLayout" Target="../slideLayouts/slideLayout301.xml"/><Relationship Id="rId263" Type="http://schemas.openxmlformats.org/officeDocument/2006/relationships/slideLayout" Target="../slideLayouts/slideLayout300.xml"/><Relationship Id="rId262" Type="http://schemas.openxmlformats.org/officeDocument/2006/relationships/slideLayout" Target="../slideLayouts/slideLayout299.xml"/><Relationship Id="rId261" Type="http://schemas.openxmlformats.org/officeDocument/2006/relationships/slideLayout" Target="../slideLayouts/slideLayout298.xml"/><Relationship Id="rId260" Type="http://schemas.openxmlformats.org/officeDocument/2006/relationships/slideLayout" Target="../slideLayouts/slideLayout297.xml"/><Relationship Id="rId26" Type="http://schemas.openxmlformats.org/officeDocument/2006/relationships/slideLayout" Target="../slideLayouts/slideLayout63.xml"/><Relationship Id="rId259" Type="http://schemas.openxmlformats.org/officeDocument/2006/relationships/slideLayout" Target="../slideLayouts/slideLayout296.xml"/><Relationship Id="rId258" Type="http://schemas.openxmlformats.org/officeDocument/2006/relationships/slideLayout" Target="../slideLayouts/slideLayout295.xml"/><Relationship Id="rId257" Type="http://schemas.openxmlformats.org/officeDocument/2006/relationships/slideLayout" Target="../slideLayouts/slideLayout294.xml"/><Relationship Id="rId256" Type="http://schemas.openxmlformats.org/officeDocument/2006/relationships/slideLayout" Target="../slideLayouts/slideLayout293.xml"/><Relationship Id="rId255" Type="http://schemas.openxmlformats.org/officeDocument/2006/relationships/slideLayout" Target="../slideLayouts/slideLayout292.xml"/><Relationship Id="rId254" Type="http://schemas.openxmlformats.org/officeDocument/2006/relationships/slideLayout" Target="../slideLayouts/slideLayout291.xml"/><Relationship Id="rId253" Type="http://schemas.openxmlformats.org/officeDocument/2006/relationships/slideLayout" Target="../slideLayouts/slideLayout290.xml"/><Relationship Id="rId252" Type="http://schemas.openxmlformats.org/officeDocument/2006/relationships/slideLayout" Target="../slideLayouts/slideLayout289.xml"/><Relationship Id="rId251" Type="http://schemas.openxmlformats.org/officeDocument/2006/relationships/slideLayout" Target="../slideLayouts/slideLayout288.xml"/><Relationship Id="rId250" Type="http://schemas.openxmlformats.org/officeDocument/2006/relationships/slideLayout" Target="../slideLayouts/slideLayout287.xml"/><Relationship Id="rId25" Type="http://schemas.openxmlformats.org/officeDocument/2006/relationships/slideLayout" Target="../slideLayouts/slideLayout62.xml"/><Relationship Id="rId249" Type="http://schemas.openxmlformats.org/officeDocument/2006/relationships/slideLayout" Target="../slideLayouts/slideLayout286.xml"/><Relationship Id="rId248" Type="http://schemas.openxmlformats.org/officeDocument/2006/relationships/slideLayout" Target="../slideLayouts/slideLayout285.xml"/><Relationship Id="rId247" Type="http://schemas.openxmlformats.org/officeDocument/2006/relationships/slideLayout" Target="../slideLayouts/slideLayout284.xml"/><Relationship Id="rId246" Type="http://schemas.openxmlformats.org/officeDocument/2006/relationships/slideLayout" Target="../slideLayouts/slideLayout283.xml"/><Relationship Id="rId245" Type="http://schemas.openxmlformats.org/officeDocument/2006/relationships/slideLayout" Target="../slideLayouts/slideLayout282.xml"/><Relationship Id="rId244" Type="http://schemas.openxmlformats.org/officeDocument/2006/relationships/slideLayout" Target="../slideLayouts/slideLayout281.xml"/><Relationship Id="rId243" Type="http://schemas.openxmlformats.org/officeDocument/2006/relationships/slideLayout" Target="../slideLayouts/slideLayout280.xml"/><Relationship Id="rId242" Type="http://schemas.openxmlformats.org/officeDocument/2006/relationships/slideLayout" Target="../slideLayouts/slideLayout279.xml"/><Relationship Id="rId241" Type="http://schemas.openxmlformats.org/officeDocument/2006/relationships/slideLayout" Target="../slideLayouts/slideLayout278.xml"/><Relationship Id="rId240" Type="http://schemas.openxmlformats.org/officeDocument/2006/relationships/slideLayout" Target="../slideLayouts/slideLayout277.xml"/><Relationship Id="rId24" Type="http://schemas.openxmlformats.org/officeDocument/2006/relationships/slideLayout" Target="../slideLayouts/slideLayout61.xml"/><Relationship Id="rId239" Type="http://schemas.openxmlformats.org/officeDocument/2006/relationships/slideLayout" Target="../slideLayouts/slideLayout276.xml"/><Relationship Id="rId238" Type="http://schemas.openxmlformats.org/officeDocument/2006/relationships/slideLayout" Target="../slideLayouts/slideLayout275.xml"/><Relationship Id="rId237" Type="http://schemas.openxmlformats.org/officeDocument/2006/relationships/slideLayout" Target="../slideLayouts/slideLayout274.xml"/><Relationship Id="rId236" Type="http://schemas.openxmlformats.org/officeDocument/2006/relationships/slideLayout" Target="../slideLayouts/slideLayout273.xml"/><Relationship Id="rId235" Type="http://schemas.openxmlformats.org/officeDocument/2006/relationships/slideLayout" Target="../slideLayouts/slideLayout272.xml"/><Relationship Id="rId234" Type="http://schemas.openxmlformats.org/officeDocument/2006/relationships/slideLayout" Target="../slideLayouts/slideLayout271.xml"/><Relationship Id="rId233" Type="http://schemas.openxmlformats.org/officeDocument/2006/relationships/slideLayout" Target="../slideLayouts/slideLayout270.xml"/><Relationship Id="rId232" Type="http://schemas.openxmlformats.org/officeDocument/2006/relationships/slideLayout" Target="../slideLayouts/slideLayout269.xml"/><Relationship Id="rId231" Type="http://schemas.openxmlformats.org/officeDocument/2006/relationships/slideLayout" Target="../slideLayouts/slideLayout268.xml"/><Relationship Id="rId230" Type="http://schemas.openxmlformats.org/officeDocument/2006/relationships/slideLayout" Target="../slideLayouts/slideLayout267.xml"/><Relationship Id="rId23" Type="http://schemas.openxmlformats.org/officeDocument/2006/relationships/slideLayout" Target="../slideLayouts/slideLayout60.xml"/><Relationship Id="rId229" Type="http://schemas.openxmlformats.org/officeDocument/2006/relationships/slideLayout" Target="../slideLayouts/slideLayout266.xml"/><Relationship Id="rId228" Type="http://schemas.openxmlformats.org/officeDocument/2006/relationships/slideLayout" Target="../slideLayouts/slideLayout265.xml"/><Relationship Id="rId227" Type="http://schemas.openxmlformats.org/officeDocument/2006/relationships/slideLayout" Target="../slideLayouts/slideLayout264.xml"/><Relationship Id="rId226" Type="http://schemas.openxmlformats.org/officeDocument/2006/relationships/slideLayout" Target="../slideLayouts/slideLayout263.xml"/><Relationship Id="rId225" Type="http://schemas.openxmlformats.org/officeDocument/2006/relationships/slideLayout" Target="../slideLayouts/slideLayout262.xml"/><Relationship Id="rId224" Type="http://schemas.openxmlformats.org/officeDocument/2006/relationships/slideLayout" Target="../slideLayouts/slideLayout261.xml"/><Relationship Id="rId223" Type="http://schemas.openxmlformats.org/officeDocument/2006/relationships/slideLayout" Target="../slideLayouts/slideLayout260.xml"/><Relationship Id="rId222" Type="http://schemas.openxmlformats.org/officeDocument/2006/relationships/slideLayout" Target="../slideLayouts/slideLayout259.xml"/><Relationship Id="rId221" Type="http://schemas.openxmlformats.org/officeDocument/2006/relationships/slideLayout" Target="../slideLayouts/slideLayout258.xml"/><Relationship Id="rId220" Type="http://schemas.openxmlformats.org/officeDocument/2006/relationships/slideLayout" Target="../slideLayouts/slideLayout257.xml"/><Relationship Id="rId22" Type="http://schemas.openxmlformats.org/officeDocument/2006/relationships/slideLayout" Target="../slideLayouts/slideLayout59.xml"/><Relationship Id="rId219" Type="http://schemas.openxmlformats.org/officeDocument/2006/relationships/slideLayout" Target="../slideLayouts/slideLayout256.xml"/><Relationship Id="rId218" Type="http://schemas.openxmlformats.org/officeDocument/2006/relationships/slideLayout" Target="../slideLayouts/slideLayout255.xml"/><Relationship Id="rId217" Type="http://schemas.openxmlformats.org/officeDocument/2006/relationships/slideLayout" Target="../slideLayouts/slideLayout254.xml"/><Relationship Id="rId216" Type="http://schemas.openxmlformats.org/officeDocument/2006/relationships/slideLayout" Target="../slideLayouts/slideLayout253.xml"/><Relationship Id="rId215" Type="http://schemas.openxmlformats.org/officeDocument/2006/relationships/slideLayout" Target="../slideLayouts/slideLayout252.xml"/><Relationship Id="rId214" Type="http://schemas.openxmlformats.org/officeDocument/2006/relationships/slideLayout" Target="../slideLayouts/slideLayout251.xml"/><Relationship Id="rId213" Type="http://schemas.openxmlformats.org/officeDocument/2006/relationships/slideLayout" Target="../slideLayouts/slideLayout250.xml"/><Relationship Id="rId212" Type="http://schemas.openxmlformats.org/officeDocument/2006/relationships/slideLayout" Target="../slideLayouts/slideLayout249.xml"/><Relationship Id="rId211" Type="http://schemas.openxmlformats.org/officeDocument/2006/relationships/slideLayout" Target="../slideLayouts/slideLayout248.xml"/><Relationship Id="rId210" Type="http://schemas.openxmlformats.org/officeDocument/2006/relationships/slideLayout" Target="../slideLayouts/slideLayout247.xml"/><Relationship Id="rId21" Type="http://schemas.openxmlformats.org/officeDocument/2006/relationships/slideLayout" Target="../slideLayouts/slideLayout58.xml"/><Relationship Id="rId209" Type="http://schemas.openxmlformats.org/officeDocument/2006/relationships/slideLayout" Target="../slideLayouts/slideLayout246.xml"/><Relationship Id="rId208" Type="http://schemas.openxmlformats.org/officeDocument/2006/relationships/slideLayout" Target="../slideLayouts/slideLayout245.xml"/><Relationship Id="rId207" Type="http://schemas.openxmlformats.org/officeDocument/2006/relationships/slideLayout" Target="../slideLayouts/slideLayout244.xml"/><Relationship Id="rId206" Type="http://schemas.openxmlformats.org/officeDocument/2006/relationships/slideLayout" Target="../slideLayouts/slideLayout243.xml"/><Relationship Id="rId205" Type="http://schemas.openxmlformats.org/officeDocument/2006/relationships/slideLayout" Target="../slideLayouts/slideLayout242.xml"/><Relationship Id="rId204" Type="http://schemas.openxmlformats.org/officeDocument/2006/relationships/slideLayout" Target="../slideLayouts/slideLayout241.xml"/><Relationship Id="rId203" Type="http://schemas.openxmlformats.org/officeDocument/2006/relationships/slideLayout" Target="../slideLayouts/slideLayout240.xml"/><Relationship Id="rId202" Type="http://schemas.openxmlformats.org/officeDocument/2006/relationships/slideLayout" Target="../slideLayouts/slideLayout239.xml"/><Relationship Id="rId201" Type="http://schemas.openxmlformats.org/officeDocument/2006/relationships/slideLayout" Target="../slideLayouts/slideLayout238.xml"/><Relationship Id="rId200" Type="http://schemas.openxmlformats.org/officeDocument/2006/relationships/slideLayout" Target="../slideLayouts/slideLayout237.xml"/><Relationship Id="rId20" Type="http://schemas.openxmlformats.org/officeDocument/2006/relationships/slideLayout" Target="../slideLayouts/slideLayout57.xml"/><Relationship Id="rId2" Type="http://schemas.openxmlformats.org/officeDocument/2006/relationships/slideLayout" Target="../slideLayouts/slideLayout39.xml"/><Relationship Id="rId199" Type="http://schemas.openxmlformats.org/officeDocument/2006/relationships/slideLayout" Target="../slideLayouts/slideLayout236.xml"/><Relationship Id="rId198" Type="http://schemas.openxmlformats.org/officeDocument/2006/relationships/slideLayout" Target="../slideLayouts/slideLayout235.xml"/><Relationship Id="rId197" Type="http://schemas.openxmlformats.org/officeDocument/2006/relationships/slideLayout" Target="../slideLayouts/slideLayout234.xml"/><Relationship Id="rId196" Type="http://schemas.openxmlformats.org/officeDocument/2006/relationships/slideLayout" Target="../slideLayouts/slideLayout233.xml"/><Relationship Id="rId195" Type="http://schemas.openxmlformats.org/officeDocument/2006/relationships/slideLayout" Target="../slideLayouts/slideLayout232.xml"/><Relationship Id="rId194" Type="http://schemas.openxmlformats.org/officeDocument/2006/relationships/slideLayout" Target="../slideLayouts/slideLayout231.xml"/><Relationship Id="rId193" Type="http://schemas.openxmlformats.org/officeDocument/2006/relationships/slideLayout" Target="../slideLayouts/slideLayout230.xml"/><Relationship Id="rId192" Type="http://schemas.openxmlformats.org/officeDocument/2006/relationships/slideLayout" Target="../slideLayouts/slideLayout229.xml"/><Relationship Id="rId191" Type="http://schemas.openxmlformats.org/officeDocument/2006/relationships/slideLayout" Target="../slideLayouts/slideLayout228.xml"/><Relationship Id="rId190" Type="http://schemas.openxmlformats.org/officeDocument/2006/relationships/slideLayout" Target="../slideLayouts/slideLayout227.xml"/><Relationship Id="rId19" Type="http://schemas.openxmlformats.org/officeDocument/2006/relationships/slideLayout" Target="../slideLayouts/slideLayout56.xml"/><Relationship Id="rId189" Type="http://schemas.openxmlformats.org/officeDocument/2006/relationships/slideLayout" Target="../slideLayouts/slideLayout226.xml"/><Relationship Id="rId188" Type="http://schemas.openxmlformats.org/officeDocument/2006/relationships/slideLayout" Target="../slideLayouts/slideLayout225.xml"/><Relationship Id="rId187" Type="http://schemas.openxmlformats.org/officeDocument/2006/relationships/slideLayout" Target="../slideLayouts/slideLayout224.xml"/><Relationship Id="rId186" Type="http://schemas.openxmlformats.org/officeDocument/2006/relationships/slideLayout" Target="../slideLayouts/slideLayout223.xml"/><Relationship Id="rId185" Type="http://schemas.openxmlformats.org/officeDocument/2006/relationships/slideLayout" Target="../slideLayouts/slideLayout222.xml"/><Relationship Id="rId184" Type="http://schemas.openxmlformats.org/officeDocument/2006/relationships/slideLayout" Target="../slideLayouts/slideLayout221.xml"/><Relationship Id="rId183" Type="http://schemas.openxmlformats.org/officeDocument/2006/relationships/slideLayout" Target="../slideLayouts/slideLayout220.xml"/><Relationship Id="rId182" Type="http://schemas.openxmlformats.org/officeDocument/2006/relationships/slideLayout" Target="../slideLayouts/slideLayout219.xml"/><Relationship Id="rId181" Type="http://schemas.openxmlformats.org/officeDocument/2006/relationships/slideLayout" Target="../slideLayouts/slideLayout218.xml"/><Relationship Id="rId180" Type="http://schemas.openxmlformats.org/officeDocument/2006/relationships/slideLayout" Target="../slideLayouts/slideLayout217.xml"/><Relationship Id="rId18" Type="http://schemas.openxmlformats.org/officeDocument/2006/relationships/slideLayout" Target="../slideLayouts/slideLayout55.xml"/><Relationship Id="rId179" Type="http://schemas.openxmlformats.org/officeDocument/2006/relationships/slideLayout" Target="../slideLayouts/slideLayout216.xml"/><Relationship Id="rId178" Type="http://schemas.openxmlformats.org/officeDocument/2006/relationships/slideLayout" Target="../slideLayouts/slideLayout215.xml"/><Relationship Id="rId177" Type="http://schemas.openxmlformats.org/officeDocument/2006/relationships/slideLayout" Target="../slideLayouts/slideLayout214.xml"/><Relationship Id="rId176" Type="http://schemas.openxmlformats.org/officeDocument/2006/relationships/slideLayout" Target="../slideLayouts/slideLayout213.xml"/><Relationship Id="rId175" Type="http://schemas.openxmlformats.org/officeDocument/2006/relationships/slideLayout" Target="../slideLayouts/slideLayout212.xml"/><Relationship Id="rId174" Type="http://schemas.openxmlformats.org/officeDocument/2006/relationships/slideLayout" Target="../slideLayouts/slideLayout211.xml"/><Relationship Id="rId173" Type="http://schemas.openxmlformats.org/officeDocument/2006/relationships/slideLayout" Target="../slideLayouts/slideLayout210.xml"/><Relationship Id="rId172" Type="http://schemas.openxmlformats.org/officeDocument/2006/relationships/slideLayout" Target="../slideLayouts/slideLayout209.xml"/><Relationship Id="rId171" Type="http://schemas.openxmlformats.org/officeDocument/2006/relationships/slideLayout" Target="../slideLayouts/slideLayout208.xml"/><Relationship Id="rId170" Type="http://schemas.openxmlformats.org/officeDocument/2006/relationships/slideLayout" Target="../slideLayouts/slideLayout207.xml"/><Relationship Id="rId17" Type="http://schemas.openxmlformats.org/officeDocument/2006/relationships/slideLayout" Target="../slideLayouts/slideLayout54.xml"/><Relationship Id="rId169" Type="http://schemas.openxmlformats.org/officeDocument/2006/relationships/slideLayout" Target="../slideLayouts/slideLayout206.xml"/><Relationship Id="rId168" Type="http://schemas.openxmlformats.org/officeDocument/2006/relationships/slideLayout" Target="../slideLayouts/slideLayout205.xml"/><Relationship Id="rId167" Type="http://schemas.openxmlformats.org/officeDocument/2006/relationships/slideLayout" Target="../slideLayouts/slideLayout204.xml"/><Relationship Id="rId166" Type="http://schemas.openxmlformats.org/officeDocument/2006/relationships/slideLayout" Target="../slideLayouts/slideLayout203.xml"/><Relationship Id="rId165" Type="http://schemas.openxmlformats.org/officeDocument/2006/relationships/slideLayout" Target="../slideLayouts/slideLayout202.xml"/><Relationship Id="rId164" Type="http://schemas.openxmlformats.org/officeDocument/2006/relationships/slideLayout" Target="../slideLayouts/slideLayout201.xml"/><Relationship Id="rId163" Type="http://schemas.openxmlformats.org/officeDocument/2006/relationships/slideLayout" Target="../slideLayouts/slideLayout200.xml"/><Relationship Id="rId162" Type="http://schemas.openxmlformats.org/officeDocument/2006/relationships/slideLayout" Target="../slideLayouts/slideLayout199.xml"/><Relationship Id="rId161" Type="http://schemas.openxmlformats.org/officeDocument/2006/relationships/slideLayout" Target="../slideLayouts/slideLayout198.xml"/><Relationship Id="rId160" Type="http://schemas.openxmlformats.org/officeDocument/2006/relationships/slideLayout" Target="../slideLayouts/slideLayout197.xml"/><Relationship Id="rId16" Type="http://schemas.openxmlformats.org/officeDocument/2006/relationships/slideLayout" Target="../slideLayouts/slideLayout53.xml"/><Relationship Id="rId159" Type="http://schemas.openxmlformats.org/officeDocument/2006/relationships/slideLayout" Target="../slideLayouts/slideLayout196.xml"/><Relationship Id="rId158" Type="http://schemas.openxmlformats.org/officeDocument/2006/relationships/slideLayout" Target="../slideLayouts/slideLayout195.xml"/><Relationship Id="rId157" Type="http://schemas.openxmlformats.org/officeDocument/2006/relationships/slideLayout" Target="../slideLayouts/slideLayout194.xml"/><Relationship Id="rId156" Type="http://schemas.openxmlformats.org/officeDocument/2006/relationships/slideLayout" Target="../slideLayouts/slideLayout193.xml"/><Relationship Id="rId155" Type="http://schemas.openxmlformats.org/officeDocument/2006/relationships/slideLayout" Target="../slideLayouts/slideLayout192.xml"/><Relationship Id="rId154" Type="http://schemas.openxmlformats.org/officeDocument/2006/relationships/slideLayout" Target="../slideLayouts/slideLayout191.xml"/><Relationship Id="rId153" Type="http://schemas.openxmlformats.org/officeDocument/2006/relationships/slideLayout" Target="../slideLayouts/slideLayout190.xml"/><Relationship Id="rId152" Type="http://schemas.openxmlformats.org/officeDocument/2006/relationships/slideLayout" Target="../slideLayouts/slideLayout189.xml"/><Relationship Id="rId151" Type="http://schemas.openxmlformats.org/officeDocument/2006/relationships/slideLayout" Target="../slideLayouts/slideLayout188.xml"/><Relationship Id="rId150" Type="http://schemas.openxmlformats.org/officeDocument/2006/relationships/slideLayout" Target="../slideLayouts/slideLayout187.xml"/><Relationship Id="rId15" Type="http://schemas.openxmlformats.org/officeDocument/2006/relationships/slideLayout" Target="../slideLayouts/slideLayout52.xml"/><Relationship Id="rId149" Type="http://schemas.openxmlformats.org/officeDocument/2006/relationships/slideLayout" Target="../slideLayouts/slideLayout186.xml"/><Relationship Id="rId148" Type="http://schemas.openxmlformats.org/officeDocument/2006/relationships/slideLayout" Target="../slideLayouts/slideLayout185.xml"/><Relationship Id="rId147" Type="http://schemas.openxmlformats.org/officeDocument/2006/relationships/slideLayout" Target="../slideLayouts/slideLayout184.xml"/><Relationship Id="rId146" Type="http://schemas.openxmlformats.org/officeDocument/2006/relationships/slideLayout" Target="../slideLayouts/slideLayout183.xml"/><Relationship Id="rId145" Type="http://schemas.openxmlformats.org/officeDocument/2006/relationships/slideLayout" Target="../slideLayouts/slideLayout182.xml"/><Relationship Id="rId144" Type="http://schemas.openxmlformats.org/officeDocument/2006/relationships/slideLayout" Target="../slideLayouts/slideLayout181.xml"/><Relationship Id="rId143" Type="http://schemas.openxmlformats.org/officeDocument/2006/relationships/slideLayout" Target="../slideLayouts/slideLayout180.xml"/><Relationship Id="rId142" Type="http://schemas.openxmlformats.org/officeDocument/2006/relationships/slideLayout" Target="../slideLayouts/slideLayout179.xml"/><Relationship Id="rId141" Type="http://schemas.openxmlformats.org/officeDocument/2006/relationships/slideLayout" Target="../slideLayouts/slideLayout178.xml"/><Relationship Id="rId140" Type="http://schemas.openxmlformats.org/officeDocument/2006/relationships/slideLayout" Target="../slideLayouts/slideLayout177.xml"/><Relationship Id="rId14" Type="http://schemas.openxmlformats.org/officeDocument/2006/relationships/slideLayout" Target="../slideLayouts/slideLayout51.xml"/><Relationship Id="rId139" Type="http://schemas.openxmlformats.org/officeDocument/2006/relationships/slideLayout" Target="../slideLayouts/slideLayout176.xml"/><Relationship Id="rId138" Type="http://schemas.openxmlformats.org/officeDocument/2006/relationships/slideLayout" Target="../slideLayouts/slideLayout175.xml"/><Relationship Id="rId137" Type="http://schemas.openxmlformats.org/officeDocument/2006/relationships/slideLayout" Target="../slideLayouts/slideLayout174.xml"/><Relationship Id="rId136" Type="http://schemas.openxmlformats.org/officeDocument/2006/relationships/slideLayout" Target="../slideLayouts/slideLayout173.xml"/><Relationship Id="rId135" Type="http://schemas.openxmlformats.org/officeDocument/2006/relationships/slideLayout" Target="../slideLayouts/slideLayout172.xml"/><Relationship Id="rId134" Type="http://schemas.openxmlformats.org/officeDocument/2006/relationships/slideLayout" Target="../slideLayouts/slideLayout171.xml"/><Relationship Id="rId133" Type="http://schemas.openxmlformats.org/officeDocument/2006/relationships/slideLayout" Target="../slideLayouts/slideLayout170.xml"/><Relationship Id="rId132" Type="http://schemas.openxmlformats.org/officeDocument/2006/relationships/slideLayout" Target="../slideLayouts/slideLayout169.xml"/><Relationship Id="rId131" Type="http://schemas.openxmlformats.org/officeDocument/2006/relationships/slideLayout" Target="../slideLayouts/slideLayout168.xml"/><Relationship Id="rId130" Type="http://schemas.openxmlformats.org/officeDocument/2006/relationships/slideLayout" Target="../slideLayouts/slideLayout167.xml"/><Relationship Id="rId13" Type="http://schemas.openxmlformats.org/officeDocument/2006/relationships/slideLayout" Target="../slideLayouts/slideLayout50.xml"/><Relationship Id="rId129" Type="http://schemas.openxmlformats.org/officeDocument/2006/relationships/slideLayout" Target="../slideLayouts/slideLayout166.xml"/><Relationship Id="rId128" Type="http://schemas.openxmlformats.org/officeDocument/2006/relationships/slideLayout" Target="../slideLayouts/slideLayout165.xml"/><Relationship Id="rId127" Type="http://schemas.openxmlformats.org/officeDocument/2006/relationships/slideLayout" Target="../slideLayouts/slideLayout164.xml"/><Relationship Id="rId126" Type="http://schemas.openxmlformats.org/officeDocument/2006/relationships/slideLayout" Target="../slideLayouts/slideLayout163.xml"/><Relationship Id="rId125" Type="http://schemas.openxmlformats.org/officeDocument/2006/relationships/slideLayout" Target="../slideLayouts/slideLayout162.xml"/><Relationship Id="rId124" Type="http://schemas.openxmlformats.org/officeDocument/2006/relationships/slideLayout" Target="../slideLayouts/slideLayout161.xml"/><Relationship Id="rId123" Type="http://schemas.openxmlformats.org/officeDocument/2006/relationships/slideLayout" Target="../slideLayouts/slideLayout160.xml"/><Relationship Id="rId122" Type="http://schemas.openxmlformats.org/officeDocument/2006/relationships/slideLayout" Target="../slideLayouts/slideLayout159.xml"/><Relationship Id="rId121" Type="http://schemas.openxmlformats.org/officeDocument/2006/relationships/slideLayout" Target="../slideLayouts/slideLayout158.xml"/><Relationship Id="rId120" Type="http://schemas.openxmlformats.org/officeDocument/2006/relationships/slideLayout" Target="../slideLayouts/slideLayout157.xml"/><Relationship Id="rId12" Type="http://schemas.openxmlformats.org/officeDocument/2006/relationships/slideLayout" Target="../slideLayouts/slideLayout49.xml"/><Relationship Id="rId119" Type="http://schemas.openxmlformats.org/officeDocument/2006/relationships/slideLayout" Target="../slideLayouts/slideLayout156.xml"/><Relationship Id="rId118" Type="http://schemas.openxmlformats.org/officeDocument/2006/relationships/slideLayout" Target="../slideLayouts/slideLayout155.xml"/><Relationship Id="rId117" Type="http://schemas.openxmlformats.org/officeDocument/2006/relationships/slideLayout" Target="../slideLayouts/slideLayout154.xml"/><Relationship Id="rId116" Type="http://schemas.openxmlformats.org/officeDocument/2006/relationships/slideLayout" Target="../slideLayouts/slideLayout153.xml"/><Relationship Id="rId115" Type="http://schemas.openxmlformats.org/officeDocument/2006/relationships/slideLayout" Target="../slideLayouts/slideLayout152.xml"/><Relationship Id="rId114" Type="http://schemas.openxmlformats.org/officeDocument/2006/relationships/slideLayout" Target="../slideLayouts/slideLayout151.xml"/><Relationship Id="rId113" Type="http://schemas.openxmlformats.org/officeDocument/2006/relationships/slideLayout" Target="../slideLayouts/slideLayout150.xml"/><Relationship Id="rId112" Type="http://schemas.openxmlformats.org/officeDocument/2006/relationships/slideLayout" Target="../slideLayouts/slideLayout149.xml"/><Relationship Id="rId111" Type="http://schemas.openxmlformats.org/officeDocument/2006/relationships/slideLayout" Target="../slideLayouts/slideLayout148.xml"/><Relationship Id="rId110" Type="http://schemas.openxmlformats.org/officeDocument/2006/relationships/slideLayout" Target="../slideLayouts/slideLayout147.xml"/><Relationship Id="rId11" Type="http://schemas.openxmlformats.org/officeDocument/2006/relationships/slideLayout" Target="../slideLayouts/slideLayout48.xml"/><Relationship Id="rId109" Type="http://schemas.openxmlformats.org/officeDocument/2006/relationships/slideLayout" Target="../slideLayouts/slideLayout146.xml"/><Relationship Id="rId108" Type="http://schemas.openxmlformats.org/officeDocument/2006/relationships/slideLayout" Target="../slideLayouts/slideLayout145.xml"/><Relationship Id="rId107" Type="http://schemas.openxmlformats.org/officeDocument/2006/relationships/slideLayout" Target="../slideLayouts/slideLayout144.xml"/><Relationship Id="rId106" Type="http://schemas.openxmlformats.org/officeDocument/2006/relationships/slideLayout" Target="../slideLayouts/slideLayout143.xml"/><Relationship Id="rId105" Type="http://schemas.openxmlformats.org/officeDocument/2006/relationships/slideLayout" Target="../slideLayouts/slideLayout142.xml"/><Relationship Id="rId104" Type="http://schemas.openxmlformats.org/officeDocument/2006/relationships/slideLayout" Target="../slideLayouts/slideLayout141.xml"/><Relationship Id="rId103" Type="http://schemas.openxmlformats.org/officeDocument/2006/relationships/slideLayout" Target="../slideLayouts/slideLayout140.xml"/><Relationship Id="rId102" Type="http://schemas.openxmlformats.org/officeDocument/2006/relationships/slideLayout" Target="../slideLayouts/slideLayout139.xml"/><Relationship Id="rId101" Type="http://schemas.openxmlformats.org/officeDocument/2006/relationships/slideLayout" Target="../slideLayouts/slideLayout138.xml"/><Relationship Id="rId100" Type="http://schemas.openxmlformats.org/officeDocument/2006/relationships/slideLayout" Target="../slideLayouts/slideLayout137.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 Type="http://schemas.openxmlformats.org/officeDocument/2006/relationships/slideLayout" Target="../slideLayouts/slideLayout3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63500" y="6642100"/>
            <a:ext cx="338138" cy="152400"/>
          </a:xfrm>
          <a:prstGeom prst="rect">
            <a:avLst/>
          </a:prstGeom>
        </p:spPr>
        <p:txBody>
          <a:bodyPr horzOverflow="overflow" lIns="0" tIns="0" rIns="0" bIns="0">
            <a:spAutoFit/>
          </a:bodyPr>
          <a:lstStyle/>
          <a:p>
            <a:pPr algn="l"/>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Public</a:t>
            </a:r>
            <a:endPar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4741" y="365125"/>
            <a:ext cx="10515600" cy="1325563"/>
          </a:xfrm>
          <a:prstGeom prst="rect">
            <a:avLst/>
          </a:prstGeom>
        </p:spPr>
        <p:txBody>
          <a:bodyPr vert="horz" lIns="91440" tIns="45720" rIns="91440" bIns="45720" rtlCol="0" anchor="ctr">
            <a:normAutofit/>
          </a:bodyPr>
          <a:lstStyle/>
          <a:p>
            <a:r>
              <a:rPr lang="en-US"/>
              <a:t>Click to add title</a:t>
            </a:r>
            <a:endParaRPr lang="en-US" noProof="0"/>
          </a:p>
        </p:txBody>
      </p:sp>
      <p:sp>
        <p:nvSpPr>
          <p:cNvPr id="3" name="Text Placeholder 2"/>
          <p:cNvSpPr>
            <a:spLocks noGrp="1"/>
          </p:cNvSpPr>
          <p:nvPr>
            <p:ph type="body" idx="1"/>
          </p:nvPr>
        </p:nvSpPr>
        <p:spPr>
          <a:xfrm>
            <a:off x="674741" y="1825625"/>
            <a:ext cx="10515600" cy="4351338"/>
          </a:xfrm>
          <a:prstGeom prst="rect">
            <a:avLst/>
          </a:prstGeom>
        </p:spPr>
        <p:txBody>
          <a:bodyPr vert="horz" lIns="91440" tIns="45720" rIns="91440" bIns="45720" rtlCol="0">
            <a:normAutofit/>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Número de diapositiva"/>
          <p:cNvSpPr txBox="1">
            <a:spLocks noGrp="1"/>
          </p:cNvSpPr>
          <p:nvPr>
            <p:ph type="sldNum" sz="quarter" idx="4"/>
          </p:nvPr>
        </p:nvSpPr>
        <p:spPr>
          <a:xfrm>
            <a:off x="11516763" y="6438479"/>
            <a:ext cx="402187" cy="226790"/>
          </a:xfrm>
          <a:prstGeom prst="rect">
            <a:avLst/>
          </a:prstGeom>
        </p:spPr>
        <p:txBody>
          <a:bodyPr/>
          <a:lstStyle>
            <a:lvl1pPr>
              <a:defRPr sz="700">
                <a:latin typeface="Tenorite" pitchFamily="2" charset="0"/>
              </a:defRPr>
            </a:lvl1pPr>
          </a:lstStyle>
          <a:p>
            <a:fld id="{86CB4B4D-7CA3-9044-876B-883B54F8677D}" type="slidenum">
              <a:rPr lang="en-US" noProof="0" smtClean="0"/>
            </a:fld>
            <a:endParaRPr lang="en-US" noProof="0" dirty="0"/>
          </a:p>
        </p:txBody>
      </p:sp>
      <p:sp>
        <p:nvSpPr>
          <p:cNvPr id="6" name="TextBox 5"/>
          <p:cNvSpPr txBox="1"/>
          <p:nvPr/>
        </p:nvSpPr>
        <p:spPr>
          <a:xfrm>
            <a:off x="63500" y="6642100"/>
            <a:ext cx="338138" cy="152400"/>
          </a:xfrm>
          <a:prstGeom prst="rect">
            <a:avLst/>
          </a:prstGeom>
        </p:spPr>
        <p:txBody>
          <a:bodyPr horzOverflow="overflow" lIns="0" tIns="0" rIns="0" bIns="0">
            <a:spAutoFit/>
          </a:bodyPr>
          <a:lstStyle/>
          <a:p>
            <a:pPr algn="l"/>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Public</a:t>
            </a:r>
            <a:endPar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hdr="0" ftr="0" dt="0"/>
  <p:txStyles>
    <p:titleStyle>
      <a:lvl1pPr algn="l" defTabSz="914400" rtl="0" eaLnBrk="1" latinLnBrk="0" hangingPunct="1">
        <a:lnSpc>
          <a:spcPct val="90000"/>
        </a:lnSpc>
        <a:spcBef>
          <a:spcPct val="0"/>
        </a:spcBef>
        <a:buNone/>
        <a:defRPr sz="4000" b="1" kern="1200">
          <a:solidFill>
            <a:schemeClr val="tx1"/>
          </a:solidFill>
          <a:latin typeface="Tenorit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63500" y="6642100"/>
            <a:ext cx="338138" cy="152400"/>
          </a:xfrm>
          <a:prstGeom prst="rect">
            <a:avLst/>
          </a:prstGeom>
        </p:spPr>
        <p:txBody>
          <a:bodyPr horzOverflow="overflow" lIns="0" tIns="0" rIns="0" bIns="0">
            <a:spAutoFit/>
          </a:bodyPr>
          <a:lstStyle/>
          <a:p>
            <a:pPr algn="l"/>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Public</a:t>
            </a:r>
            <a:endPar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 id="2147483818" r:id="rId130"/>
    <p:sldLayoutId id="2147483819" r:id="rId131"/>
    <p:sldLayoutId id="2147483820" r:id="rId132"/>
    <p:sldLayoutId id="2147483821" r:id="rId133"/>
    <p:sldLayoutId id="2147483822" r:id="rId134"/>
    <p:sldLayoutId id="2147483823" r:id="rId135"/>
    <p:sldLayoutId id="2147483824" r:id="rId136"/>
    <p:sldLayoutId id="2147483825" r:id="rId137"/>
    <p:sldLayoutId id="2147483826" r:id="rId138"/>
    <p:sldLayoutId id="2147483827" r:id="rId139"/>
    <p:sldLayoutId id="2147483828" r:id="rId140"/>
    <p:sldLayoutId id="2147483829" r:id="rId141"/>
    <p:sldLayoutId id="2147483830" r:id="rId142"/>
    <p:sldLayoutId id="2147483831" r:id="rId143"/>
    <p:sldLayoutId id="2147483832" r:id="rId144"/>
    <p:sldLayoutId id="2147483833" r:id="rId145"/>
    <p:sldLayoutId id="2147483834" r:id="rId146"/>
    <p:sldLayoutId id="2147483835" r:id="rId147"/>
    <p:sldLayoutId id="2147483836" r:id="rId148"/>
    <p:sldLayoutId id="2147483837" r:id="rId149"/>
    <p:sldLayoutId id="2147483838" r:id="rId150"/>
    <p:sldLayoutId id="2147483839" r:id="rId151"/>
    <p:sldLayoutId id="2147483840" r:id="rId152"/>
    <p:sldLayoutId id="2147483841" r:id="rId153"/>
    <p:sldLayoutId id="2147483842" r:id="rId154"/>
    <p:sldLayoutId id="2147483843" r:id="rId155"/>
    <p:sldLayoutId id="2147483844" r:id="rId156"/>
    <p:sldLayoutId id="2147483845" r:id="rId157"/>
    <p:sldLayoutId id="2147483846" r:id="rId158"/>
    <p:sldLayoutId id="2147483847" r:id="rId159"/>
    <p:sldLayoutId id="2147483848" r:id="rId160"/>
    <p:sldLayoutId id="2147483849" r:id="rId161"/>
    <p:sldLayoutId id="2147483850" r:id="rId162"/>
    <p:sldLayoutId id="2147483851" r:id="rId163"/>
    <p:sldLayoutId id="2147483852" r:id="rId164"/>
    <p:sldLayoutId id="2147483853" r:id="rId165"/>
    <p:sldLayoutId id="2147483854" r:id="rId166"/>
    <p:sldLayoutId id="2147483855" r:id="rId167"/>
    <p:sldLayoutId id="2147483856" r:id="rId168"/>
    <p:sldLayoutId id="2147483857" r:id="rId169"/>
    <p:sldLayoutId id="2147483858" r:id="rId170"/>
    <p:sldLayoutId id="2147483859" r:id="rId171"/>
    <p:sldLayoutId id="2147483860" r:id="rId172"/>
    <p:sldLayoutId id="2147483861" r:id="rId173"/>
    <p:sldLayoutId id="2147483862" r:id="rId174"/>
    <p:sldLayoutId id="2147483863" r:id="rId175"/>
    <p:sldLayoutId id="2147483864" r:id="rId176"/>
    <p:sldLayoutId id="2147483865" r:id="rId177"/>
    <p:sldLayoutId id="2147483866" r:id="rId178"/>
    <p:sldLayoutId id="2147483867" r:id="rId179"/>
    <p:sldLayoutId id="2147483868" r:id="rId180"/>
    <p:sldLayoutId id="2147483869" r:id="rId181"/>
    <p:sldLayoutId id="2147483870" r:id="rId182"/>
    <p:sldLayoutId id="2147483871" r:id="rId183"/>
    <p:sldLayoutId id="2147483872" r:id="rId184"/>
    <p:sldLayoutId id="2147483873" r:id="rId185"/>
    <p:sldLayoutId id="2147483874" r:id="rId186"/>
    <p:sldLayoutId id="2147483875" r:id="rId187"/>
    <p:sldLayoutId id="2147483876" r:id="rId188"/>
    <p:sldLayoutId id="2147483877" r:id="rId189"/>
    <p:sldLayoutId id="2147483878" r:id="rId190"/>
    <p:sldLayoutId id="2147483879" r:id="rId191"/>
    <p:sldLayoutId id="2147483880" r:id="rId192"/>
    <p:sldLayoutId id="2147483881" r:id="rId193"/>
    <p:sldLayoutId id="2147483882" r:id="rId194"/>
    <p:sldLayoutId id="2147483883" r:id="rId195"/>
    <p:sldLayoutId id="2147483884" r:id="rId196"/>
    <p:sldLayoutId id="2147483885" r:id="rId197"/>
    <p:sldLayoutId id="2147483886" r:id="rId198"/>
    <p:sldLayoutId id="2147483887" r:id="rId199"/>
    <p:sldLayoutId id="2147483888" r:id="rId200"/>
    <p:sldLayoutId id="2147483889" r:id="rId201"/>
    <p:sldLayoutId id="2147483890" r:id="rId202"/>
    <p:sldLayoutId id="2147483891" r:id="rId203"/>
    <p:sldLayoutId id="2147483892" r:id="rId204"/>
    <p:sldLayoutId id="2147483893" r:id="rId205"/>
    <p:sldLayoutId id="2147483894" r:id="rId206"/>
    <p:sldLayoutId id="2147483895" r:id="rId207"/>
    <p:sldLayoutId id="2147483896" r:id="rId208"/>
    <p:sldLayoutId id="2147483897" r:id="rId209"/>
    <p:sldLayoutId id="2147483898" r:id="rId210"/>
    <p:sldLayoutId id="2147483899" r:id="rId211"/>
    <p:sldLayoutId id="2147483900" r:id="rId212"/>
    <p:sldLayoutId id="2147483901" r:id="rId213"/>
    <p:sldLayoutId id="2147483902" r:id="rId214"/>
    <p:sldLayoutId id="2147483903" r:id="rId215"/>
    <p:sldLayoutId id="2147483904" r:id="rId216"/>
    <p:sldLayoutId id="2147483905" r:id="rId217"/>
    <p:sldLayoutId id="2147483906" r:id="rId218"/>
    <p:sldLayoutId id="2147483907" r:id="rId219"/>
    <p:sldLayoutId id="2147483908" r:id="rId220"/>
    <p:sldLayoutId id="2147483909" r:id="rId221"/>
    <p:sldLayoutId id="2147483910" r:id="rId222"/>
    <p:sldLayoutId id="2147483911" r:id="rId223"/>
    <p:sldLayoutId id="2147483912" r:id="rId224"/>
    <p:sldLayoutId id="2147483913" r:id="rId225"/>
    <p:sldLayoutId id="2147483914" r:id="rId226"/>
    <p:sldLayoutId id="2147483915" r:id="rId227"/>
    <p:sldLayoutId id="2147483916" r:id="rId228"/>
    <p:sldLayoutId id="2147483917" r:id="rId229"/>
    <p:sldLayoutId id="2147483918" r:id="rId230"/>
    <p:sldLayoutId id="2147483919" r:id="rId231"/>
    <p:sldLayoutId id="2147483920" r:id="rId232"/>
    <p:sldLayoutId id="2147483921" r:id="rId233"/>
    <p:sldLayoutId id="2147483922" r:id="rId234"/>
    <p:sldLayoutId id="2147483923" r:id="rId235"/>
    <p:sldLayoutId id="2147483924" r:id="rId236"/>
    <p:sldLayoutId id="2147483925" r:id="rId237"/>
    <p:sldLayoutId id="2147483926" r:id="rId238"/>
    <p:sldLayoutId id="2147483927" r:id="rId239"/>
    <p:sldLayoutId id="2147483928" r:id="rId240"/>
    <p:sldLayoutId id="2147483929" r:id="rId241"/>
    <p:sldLayoutId id="2147483930" r:id="rId242"/>
    <p:sldLayoutId id="2147483931" r:id="rId243"/>
    <p:sldLayoutId id="2147483932" r:id="rId244"/>
    <p:sldLayoutId id="2147483933" r:id="rId245"/>
    <p:sldLayoutId id="2147483934" r:id="rId246"/>
    <p:sldLayoutId id="2147483935" r:id="rId247"/>
    <p:sldLayoutId id="2147483936" r:id="rId248"/>
    <p:sldLayoutId id="2147483937" r:id="rId249"/>
    <p:sldLayoutId id="2147483938" r:id="rId250"/>
    <p:sldLayoutId id="2147483939" r:id="rId251"/>
    <p:sldLayoutId id="2147483940" r:id="rId252"/>
    <p:sldLayoutId id="2147483941" r:id="rId253"/>
    <p:sldLayoutId id="2147483942" r:id="rId254"/>
    <p:sldLayoutId id="2147483943" r:id="rId255"/>
    <p:sldLayoutId id="2147483944" r:id="rId256"/>
    <p:sldLayoutId id="2147483945" r:id="rId257"/>
    <p:sldLayoutId id="2147483946" r:id="rId258"/>
    <p:sldLayoutId id="2147483947" r:id="rId259"/>
    <p:sldLayoutId id="2147483948" r:id="rId260"/>
    <p:sldLayoutId id="2147483949" r:id="rId261"/>
    <p:sldLayoutId id="2147483950" r:id="rId262"/>
    <p:sldLayoutId id="2147483951" r:id="rId263"/>
    <p:sldLayoutId id="2147483952" r:id="rId264"/>
    <p:sldLayoutId id="2147483953" r:id="rId265"/>
    <p:sldLayoutId id="2147483954" r:id="rId266"/>
    <p:sldLayoutId id="2147483955" r:id="rId267"/>
    <p:sldLayoutId id="2147483956" r:id="rId268"/>
    <p:sldLayoutId id="2147483957" r:id="rId269"/>
    <p:sldLayoutId id="2147483958" r:id="rId270"/>
    <p:sldLayoutId id="2147483959" r:id="rId271"/>
    <p:sldLayoutId id="2147483960" r:id="rId272"/>
    <p:sldLayoutId id="2147483961" r:id="rId273"/>
    <p:sldLayoutId id="2147483962" r:id="rId274"/>
    <p:sldLayoutId id="2147483963" r:id="rId275"/>
    <p:sldLayoutId id="2147483964" r:id="rId276"/>
    <p:sldLayoutId id="2147483965" r:id="rId277"/>
    <p:sldLayoutId id="2147483966" r:id="rId278"/>
    <p:sldLayoutId id="2147483967" r:id="rId279"/>
    <p:sldLayoutId id="2147483968" r:id="rId280"/>
    <p:sldLayoutId id="2147483969" r:id="rId281"/>
    <p:sldLayoutId id="2147483970" r:id="rId282"/>
    <p:sldLayoutId id="2147483971" r:id="rId283"/>
    <p:sldLayoutId id="2147483972" r:id="rId284"/>
    <p:sldLayoutId id="2147483973" r:id="rId285"/>
    <p:sldLayoutId id="2147483974" r:id="rId286"/>
    <p:sldLayoutId id="2147483975" r:id="rId287"/>
    <p:sldLayoutId id="2147483976" r:id="rId288"/>
    <p:sldLayoutId id="2147483977" r:id="rId289"/>
    <p:sldLayoutId id="2147483978" r:id="rId290"/>
    <p:sldLayoutId id="2147483979" r:id="rId291"/>
    <p:sldLayoutId id="2147483980" r:id="rId292"/>
    <p:sldLayoutId id="2147483981" r:id="rId293"/>
    <p:sldLayoutId id="2147483982" r:id="rId294"/>
    <p:sldLayoutId id="2147483983" r:id="rId295"/>
    <p:sldLayoutId id="2147483984" r:id="rId296"/>
    <p:sldLayoutId id="2147483985" r:id="rId297"/>
    <p:sldLayoutId id="2147483986" r:id="rId298"/>
    <p:sldLayoutId id="2147483987" r:id="rId299"/>
    <p:sldLayoutId id="2147483988" r:id="rId300"/>
    <p:sldLayoutId id="2147483989" r:id="rId301"/>
    <p:sldLayoutId id="2147483990" r:id="rId302"/>
    <p:sldLayoutId id="2147483991" r:id="rId303"/>
    <p:sldLayoutId id="2147483992" r:id="rId304"/>
    <p:sldLayoutId id="2147483993" r:id="rId305"/>
    <p:sldLayoutId id="2147483994" r:id="rId306"/>
    <p:sldLayoutId id="2147483995" r:id="rId307"/>
    <p:sldLayoutId id="2147483996" r:id="rId308"/>
    <p:sldLayoutId id="2147483997" r:id="rId309"/>
    <p:sldLayoutId id="2147483998" r:id="rId310"/>
    <p:sldLayoutId id="2147483999" r:id="rId311"/>
    <p:sldLayoutId id="2147484000" r:id="rId312"/>
    <p:sldLayoutId id="2147484001" r:id="rId313"/>
    <p:sldLayoutId id="2147484002" r:id="rId314"/>
    <p:sldLayoutId id="2147484003" r:id="rId315"/>
    <p:sldLayoutId id="2147484004" r:id="rId316"/>
    <p:sldLayoutId id="2147484005" r:id="rId317"/>
    <p:sldLayoutId id="2147484006" r:id="rId318"/>
    <p:sldLayoutId id="2147484007" r:id="rId319"/>
    <p:sldLayoutId id="2147484008" r:id="rId320"/>
    <p:sldLayoutId id="2147484009" r:id="rId321"/>
    <p:sldLayoutId id="2147484010" r:id="rId322"/>
    <p:sldLayoutId id="2147484011" r:id="rId323"/>
    <p:sldLayoutId id="2147484012" r:id="rId324"/>
    <p:sldLayoutId id="2147484013" r:id="rId325"/>
    <p:sldLayoutId id="2147484014" r:id="rId3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6656" y="365126"/>
            <a:ext cx="10515600" cy="682010"/>
          </a:xfrm>
          <a:prstGeom prst="rect">
            <a:avLst/>
          </a:prstGeom>
        </p:spPr>
        <p:txBody>
          <a:bodyPr vert="horz" lIns="91440" tIns="45720" rIns="91440" bIns="45720" rtlCol="0" anchor="t">
            <a:noAutofit/>
          </a:bodyPr>
          <a:lstStyle/>
          <a:p>
            <a:r>
              <a:rPr lang="en-US"/>
              <a:t>Click to add title</a:t>
            </a:r>
            <a:endParaRPr lang="en-US" noProof="0"/>
          </a:p>
        </p:txBody>
      </p:sp>
      <p:sp>
        <p:nvSpPr>
          <p:cNvPr id="3" name="Text Placeholder 2"/>
          <p:cNvSpPr>
            <a:spLocks noGrp="1"/>
          </p:cNvSpPr>
          <p:nvPr>
            <p:ph type="body" idx="1"/>
          </p:nvPr>
        </p:nvSpPr>
        <p:spPr>
          <a:xfrm>
            <a:off x="674741" y="1460090"/>
            <a:ext cx="10515600" cy="4716873"/>
          </a:xfrm>
          <a:prstGeom prst="rect">
            <a:avLst/>
          </a:prstGeom>
        </p:spPr>
        <p:txBody>
          <a:bodyPr vert="horz" lIns="91440" tIns="45720" rIns="91440" bIns="45720" rtlCol="0">
            <a:noAutofit/>
          </a:bodyPr>
          <a:lstStyle/>
          <a:p>
            <a:pPr lvl="0"/>
            <a:r>
              <a:rPr lang="en-US"/>
              <a:t>Click to add description</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MSIPCMContentMarking" descr="{&quot;HashCode&quot;:-805424228,&quot;Placement&quot;:&quot;Footer&quot;,&quot;Top&quot;:519.343,&quot;Left&quot;:0.0,&quot;SlideWidth&quot;:960,&quot;SlideHeight&quot;:540}"/>
          <p:cNvSpPr txBox="1"/>
          <p:nvPr userDrawn="1"/>
        </p:nvSpPr>
        <p:spPr>
          <a:xfrm>
            <a:off x="0" y="6649884"/>
            <a:ext cx="1426966" cy="153888"/>
          </a:xfrm>
          <a:prstGeom prst="rect">
            <a:avLst/>
          </a:prstGeom>
          <a:noFill/>
        </p:spPr>
        <p:txBody>
          <a:bodyPr vert="horz" wrap="square" lIns="0" tIns="0" rIns="0" bIns="0" rtlCol="0" anchor="ctr" anchorCtr="1">
            <a:spAutoFit/>
          </a:bodyPr>
          <a:lstStyle/>
          <a:p>
            <a:pPr algn="l">
              <a:spcBef>
                <a:spcPts val="0"/>
              </a:spcBef>
              <a:spcAft>
                <a:spcPts val="0"/>
              </a:spcAft>
            </a:pPr>
            <a:r>
              <a:rPr lang="en-US" sz="1000" b="0" i="0" dirty="0">
                <a:solidFill>
                  <a:srgbClr val="000000"/>
                </a:solidFill>
                <a:latin typeface="Tenorite" pitchFamily="2" charset="0"/>
              </a:rPr>
              <a:t>Internal - General Use</a:t>
            </a:r>
            <a:endParaRPr lang="en-US" sz="1000" b="0" i="0" dirty="0">
              <a:solidFill>
                <a:srgbClr val="000000"/>
              </a:solidFill>
              <a:latin typeface="Tenorite" pitchFamily="2" charset="0"/>
            </a:endParaRP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Lst>
  <p:hf hdr="0" ftr="0" dt="0"/>
  <p:txStyles>
    <p:titleStyle>
      <a:lvl1pPr algn="l" defTabSz="914400" rtl="0" eaLnBrk="1" latinLnBrk="0" hangingPunct="1">
        <a:lnSpc>
          <a:spcPct val="90000"/>
        </a:lnSpc>
        <a:spcBef>
          <a:spcPct val="0"/>
        </a:spcBef>
        <a:buNone/>
        <a:defRPr sz="4000" b="1" kern="1200">
          <a:solidFill>
            <a:schemeClr val="tx1"/>
          </a:solidFill>
          <a:latin typeface="Tenorit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50.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1549" y="2897821"/>
            <a:ext cx="8487243" cy="1926862"/>
          </a:xfrm>
        </p:spPr>
        <p:txBody>
          <a:bodyPr lIns="91440" tIns="45720" rIns="91440" bIns="45720" anchor="t"/>
          <a:lstStyle/>
          <a:p>
            <a:r>
              <a:rPr lang="en-US" altLang="es-AR" sz="4000" dirty="0" err="1"/>
              <a:t>Topcoder </a:t>
            </a:r>
            <a:r>
              <a:rPr lang="es-AR" sz="4000" dirty="0"/>
              <a:t>Smart </a:t>
            </a:r>
            <a:r>
              <a:rPr lang="es-AR" sz="4000" dirty="0" err="1"/>
              <a:t>OPs</a:t>
            </a:r>
            <a:endParaRPr lang="en-US" sz="4000" dirty="0">
              <a:latin typeface="Tenorite"/>
            </a:endParaRPr>
          </a:p>
        </p:txBody>
      </p:sp>
      <p:sp>
        <p:nvSpPr>
          <p:cNvPr id="3" name="Marcador de texto 2"/>
          <p:cNvSpPr>
            <a:spLocks noGrp="1"/>
          </p:cNvSpPr>
          <p:nvPr>
            <p:ph type="body" idx="1"/>
          </p:nvPr>
        </p:nvSpPr>
        <p:spPr/>
        <p:txBody>
          <a:bodyPr lIns="91440" tIns="45720" rIns="91440" bIns="45720" anchor="t">
            <a:noAutofit/>
          </a:bodyPr>
          <a:lstStyle/>
          <a:p>
            <a:r>
              <a:rPr lang="en-US" dirty="0">
                <a:latin typeface="Tenorite"/>
              </a:rPr>
              <a:t>2024</a:t>
            </a:r>
            <a:endParaRPr lang="en-US" dirty="0"/>
          </a:p>
        </p:txBody>
      </p:sp>
      <p:sp>
        <p:nvSpPr>
          <p:cNvPr id="5" name="Text Placeholder 4"/>
          <p:cNvSpPr>
            <a:spLocks noGrp="1"/>
          </p:cNvSpPr>
          <p:nvPr>
            <p:ph type="body" idx="10"/>
          </p:nvPr>
        </p:nvSpPr>
        <p:spPr>
          <a:xfrm>
            <a:off x="971549" y="5573972"/>
            <a:ext cx="7415705" cy="367996"/>
          </a:xfrm>
        </p:spPr>
        <p:txBody>
          <a:bodyPr anchor="ctr">
            <a:normAutofit fontScale="82500"/>
          </a:bodyPr>
          <a:lstStyle/>
          <a:p>
            <a:r>
              <a:rPr lang="en-US" sz="1400" dirty="0"/>
              <a:t>https://</a:t>
            </a:r>
            <a:r>
              <a:rPr lang="en-US" sz="1400" dirty="0" err="1"/>
              <a:t>www.topcoder.com</a:t>
            </a:r>
            <a:r>
              <a:rPr lang="en-US" sz="1400" dirty="0"/>
              <a:t>/business-process/reinventing-the-back-office-with-smart-operations/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741" y="90487"/>
            <a:ext cx="10842022" cy="1325563"/>
          </a:xfrm>
        </p:spPr>
        <p:txBody>
          <a:bodyPr/>
          <a:lstStyle/>
          <a:p>
            <a:r>
              <a:rPr lang="en-US" dirty="0">
                <a:solidFill>
                  <a:schemeClr val="tx1"/>
                </a:solidFill>
              </a:rPr>
              <a:t>Smart </a:t>
            </a:r>
            <a:r>
              <a:rPr lang="en-US" dirty="0"/>
              <a:t>OPS</a:t>
            </a:r>
            <a:endParaRPr lang="en-US" dirty="0"/>
          </a:p>
        </p:txBody>
      </p:sp>
      <p:sp>
        <p:nvSpPr>
          <p:cNvPr id="4" name="Slide Number Placeholder 3"/>
          <p:cNvSpPr>
            <a:spLocks noGrp="1"/>
          </p:cNvSpPr>
          <p:nvPr>
            <p:ph type="sldNum" sz="quarter" idx="4"/>
          </p:nvPr>
        </p:nvSpPr>
        <p:spPr/>
        <p:txBody>
          <a:bodyPr/>
          <a:lstStyle/>
          <a:p>
            <a:fld id="{86CB4B4D-7CA3-9044-876B-883B54F8677D}" type="slidenum">
              <a:rPr lang="en-US" noProof="0" smtClean="0"/>
            </a:fld>
            <a:endParaRPr lang="en-US" noProof="0"/>
          </a:p>
        </p:txBody>
      </p:sp>
      <p:sp>
        <p:nvSpPr>
          <p:cNvPr id="5" name="TextBox 4"/>
          <p:cNvSpPr txBox="1"/>
          <p:nvPr/>
        </p:nvSpPr>
        <p:spPr>
          <a:xfrm>
            <a:off x="912497" y="1651963"/>
            <a:ext cx="5488304" cy="640368"/>
          </a:xfrm>
          <a:prstGeom prst="rect">
            <a:avLst/>
          </a:prstGeom>
          <a:noFill/>
          <a:ln>
            <a:solidFill>
              <a:schemeClr val="tx1"/>
            </a:solidFill>
          </a:ln>
        </p:spPr>
        <p:txBody>
          <a:bodyPr wrap="square" rtlCol="0">
            <a:spAutoFit/>
          </a:bodyPr>
          <a:lstStyle/>
          <a:p>
            <a:pPr algn="just">
              <a:lnSpc>
                <a:spcPct val="115000"/>
              </a:lnSpc>
              <a:spcAft>
                <a:spcPts val="1000"/>
              </a:spcAft>
            </a:pPr>
            <a:r>
              <a:rPr lang="en-US" sz="1600" b="0" i="0" dirty="0">
                <a:solidFill>
                  <a:srgbClr val="000000"/>
                </a:solidFill>
                <a:effectLst/>
                <a:latin typeface="Open Sans" panose="020B0606030504020204" pitchFamily="34" charset="0"/>
              </a:rPr>
              <a:t>Smart–Ops is </a:t>
            </a:r>
            <a:r>
              <a:rPr lang="en-IN" sz="1600" b="0" i="0" dirty="0">
                <a:solidFill>
                  <a:srgbClr val="333333"/>
                </a:solidFill>
                <a:effectLst/>
                <a:latin typeface="proxima_novaregular"/>
              </a:rPr>
              <a:t>is the next logical step towards futuristic re-engineering aimed at reimagining back-office operations</a:t>
            </a:r>
            <a:endParaRPr lang="en-US" sz="1600" dirty="0">
              <a:latin typeface="Arial" panose="020B0604020202090204" pitchFamily="34" charset="0"/>
              <a:cs typeface="Arial" panose="020B0604020202090204" pitchFamily="34" charset="0"/>
            </a:endParaRPr>
          </a:p>
        </p:txBody>
      </p:sp>
      <p:pic>
        <p:nvPicPr>
          <p:cNvPr id="11" name="Picture 10" descr="A group of women looking at a computer&#10;&#10;Description automatically generated"/>
          <p:cNvPicPr>
            <a:picLocks noChangeAspect="1"/>
          </p:cNvPicPr>
          <p:nvPr/>
        </p:nvPicPr>
        <p:blipFill rotWithShape="1">
          <a:blip r:embed="rId1" cstate="email"/>
          <a:srcRect/>
          <a:stretch>
            <a:fillRect/>
          </a:stretch>
        </p:blipFill>
        <p:spPr>
          <a:xfrm>
            <a:off x="7087552" y="1416050"/>
            <a:ext cx="3873817" cy="3873817"/>
          </a:xfrm>
          <a:prstGeom prst="ellipse">
            <a:avLst/>
          </a:prstGeom>
        </p:spPr>
      </p:pic>
      <p:sp>
        <p:nvSpPr>
          <p:cNvPr id="12" name="Oval 11"/>
          <p:cNvSpPr/>
          <p:nvPr/>
        </p:nvSpPr>
        <p:spPr>
          <a:xfrm>
            <a:off x="9806940" y="1737360"/>
            <a:ext cx="845820" cy="845820"/>
          </a:xfrm>
          <a:prstGeom prst="ellipse">
            <a:avLst/>
          </a:prstGeom>
          <a:solidFill>
            <a:srgbClr val="B71D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31" r="8363"/>
          <a:stretch>
            <a:fillRect/>
          </a:stretch>
        </p:blipFill>
        <p:spPr bwMode="auto">
          <a:xfrm>
            <a:off x="229553" y="3093720"/>
            <a:ext cx="685800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741" y="90487"/>
            <a:ext cx="10842022" cy="1325563"/>
          </a:xfrm>
        </p:spPr>
        <p:txBody>
          <a:bodyPr/>
          <a:lstStyle/>
          <a:p>
            <a:r>
              <a:rPr lang="en-US" dirty="0">
                <a:solidFill>
                  <a:schemeClr val="tx1"/>
                </a:solidFill>
              </a:rPr>
              <a:t>Characteristics of Smart Operations</a:t>
            </a:r>
            <a:endParaRPr lang="en-US" dirty="0"/>
          </a:p>
        </p:txBody>
      </p:sp>
      <p:sp>
        <p:nvSpPr>
          <p:cNvPr id="4" name="Slide Number Placeholder 3"/>
          <p:cNvSpPr>
            <a:spLocks noGrp="1"/>
          </p:cNvSpPr>
          <p:nvPr>
            <p:ph type="sldNum" sz="quarter" idx="4"/>
          </p:nvPr>
        </p:nvSpPr>
        <p:spPr/>
        <p:txBody>
          <a:bodyPr/>
          <a:lstStyle/>
          <a:p>
            <a:fld id="{86CB4B4D-7CA3-9044-876B-883B54F8677D}" type="slidenum">
              <a:rPr lang="en-US" noProof="0" smtClean="0"/>
            </a:fld>
            <a:endParaRPr lang="en-US" noProof="0"/>
          </a:p>
        </p:txBody>
      </p:sp>
      <p:pic>
        <p:nvPicPr>
          <p:cNvPr id="6" name="Picture 5" descr="A diagram of a smart operations&#10;&#10;AI-generated content may be incorrect."/>
          <p:cNvPicPr>
            <a:picLocks noChangeAspect="1"/>
          </p:cNvPicPr>
          <p:nvPr/>
        </p:nvPicPr>
        <p:blipFill>
          <a:blip r:embed="rId1"/>
          <a:stretch>
            <a:fillRect/>
          </a:stretch>
        </p:blipFill>
        <p:spPr>
          <a:xfrm>
            <a:off x="1048015" y="1605235"/>
            <a:ext cx="10095473" cy="39599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2542292-7E23-4F09-8128-BA83EBC436B2}" type="slidenum">
              <a:rPr lang="en-US" smtClean="0"/>
            </a:fld>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8722" y="476297"/>
            <a:ext cx="7693313" cy="5435892"/>
          </a:xfrm>
          <a:prstGeom prst="rect">
            <a:avLst/>
          </a:prstGeom>
        </p:spPr>
      </p:pic>
      <p:pic>
        <p:nvPicPr>
          <p:cNvPr id="1026" name="Picture 2" descr="A diagram of a computer&#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65" y="209862"/>
            <a:ext cx="9649225" cy="59960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p:nvPr/>
        </p:nvSpPr>
        <p:spPr>
          <a:xfrm>
            <a:off x="674741" y="90487"/>
            <a:ext cx="1084202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Tenorite" pitchFamily="2" charset="0"/>
                <a:ea typeface="+mj-ea"/>
                <a:cs typeface="+mj-cs"/>
              </a:defRPr>
            </a:lvl1pPr>
          </a:lstStyle>
          <a:p>
            <a:pPr algn="l"/>
            <a:r>
              <a:rPr lang="en-US" dirty="0"/>
              <a:t>Architecture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US" dirty="0">
                <a:latin typeface="Tenorite"/>
              </a:rPr>
              <a:t>Thank you!</a:t>
            </a:r>
            <a:endParaRPr lang="en-US" dirty="0">
              <a:solidFill>
                <a:srgbClr val="95B44E"/>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NWM3OWZiMjgxMmRiNmM5MWE1NjgwMGM2YzUxMTA2MG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over_Slides">
  <a:themeElements>
    <a:clrScheme name="Wipro Corporate Palette">
      <a:dk1>
        <a:srgbClr val="000000"/>
      </a:dk1>
      <a:lt1>
        <a:srgbClr val="FFFFFF"/>
      </a:lt1>
      <a:dk2>
        <a:srgbClr val="1C1C1C"/>
      </a:dk2>
      <a:lt2>
        <a:srgbClr val="E7E6E6"/>
      </a:lt2>
      <a:accent1>
        <a:srgbClr val="3498B3"/>
      </a:accent1>
      <a:accent2>
        <a:srgbClr val="341A55"/>
      </a:accent2>
      <a:accent3>
        <a:srgbClr val="BE1D69"/>
      </a:accent3>
      <a:accent4>
        <a:srgbClr val="F57F2A"/>
      </a:accent4>
      <a:accent5>
        <a:srgbClr val="95B34E"/>
      </a:accent5>
      <a:accent6>
        <a:srgbClr val="746FA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_Prep_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_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rc_Slides">
  <a:themeElements>
    <a:clrScheme name="Denali">
      <a:dk1>
        <a:srgbClr val="000000"/>
      </a:dk1>
      <a:lt1>
        <a:srgbClr val="FFFFFF"/>
      </a:lt1>
      <a:dk2>
        <a:srgbClr val="1C1C1C"/>
      </a:dk2>
      <a:lt2>
        <a:srgbClr val="E7E6E6"/>
      </a:lt2>
      <a:accent1>
        <a:srgbClr val="341A55"/>
      </a:accent1>
      <a:accent2>
        <a:srgbClr val="8E38B0"/>
      </a:accent2>
      <a:accent3>
        <a:srgbClr val="B71E6B"/>
      </a:accent3>
      <a:accent4>
        <a:srgbClr val="ED7D31"/>
      </a:accent4>
      <a:accent5>
        <a:srgbClr val="95B44E"/>
      </a:accent5>
      <a:accent6>
        <a:srgbClr val="7470A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_Prep_Slides">
  <a:themeElements>
    <a:clrScheme name="Denali">
      <a:dk1>
        <a:srgbClr val="000000"/>
      </a:dk1>
      <a:lt1>
        <a:srgbClr val="FFFFFF"/>
      </a:lt1>
      <a:dk2>
        <a:srgbClr val="1C1C1C"/>
      </a:dk2>
      <a:lt2>
        <a:srgbClr val="E7E6E6"/>
      </a:lt2>
      <a:accent1>
        <a:srgbClr val="341A55"/>
      </a:accent1>
      <a:accent2>
        <a:srgbClr val="8E38B0"/>
      </a:accent2>
      <a:accent3>
        <a:srgbClr val="B71E6B"/>
      </a:accent3>
      <a:accent4>
        <a:srgbClr val="0094B6"/>
      </a:accent4>
      <a:accent5>
        <a:srgbClr val="95B44E"/>
      </a:accent5>
      <a:accent6>
        <a:srgbClr val="7470A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DMTS Personal OKR Tracker  1</Template>
  <TotalTime>0</TotalTime>
  <Words>298</Words>
  <Application>WPS 演示</Application>
  <PresentationFormat>Widescreen</PresentationFormat>
  <Paragraphs>22</Paragraphs>
  <Slides>5</Slides>
  <Notes>3</Notes>
  <HiddenSlides>0</HiddenSlides>
  <MMClips>0</MMClips>
  <ScaleCrop>false</ScaleCrop>
  <HeadingPairs>
    <vt:vector size="6" baseType="variant">
      <vt:variant>
        <vt:lpstr>已用的字体</vt:lpstr>
      </vt:variant>
      <vt:variant>
        <vt:i4>28</vt:i4>
      </vt:variant>
      <vt:variant>
        <vt:lpstr>主题</vt:lpstr>
      </vt:variant>
      <vt:variant>
        <vt:i4>5</vt:i4>
      </vt:variant>
      <vt:variant>
        <vt:lpstr>幻灯片标题</vt:lpstr>
      </vt:variant>
      <vt:variant>
        <vt:i4>5</vt:i4>
      </vt:variant>
    </vt:vector>
  </HeadingPairs>
  <TitlesOfParts>
    <vt:vector size="38" baseType="lpstr">
      <vt:lpstr>Arial</vt:lpstr>
      <vt:lpstr>宋体</vt:lpstr>
      <vt:lpstr>Wingdings</vt:lpstr>
      <vt:lpstr>Calibri</vt:lpstr>
      <vt:lpstr>Helvetica Neue</vt:lpstr>
      <vt:lpstr>Tenorite</vt:lpstr>
      <vt:lpstr>苹方-简</vt:lpstr>
      <vt:lpstr>Tenorite Regular</vt:lpstr>
      <vt:lpstr>Thonburi</vt:lpstr>
      <vt:lpstr>Helvetica Light</vt:lpstr>
      <vt:lpstr>Arial</vt:lpstr>
      <vt:lpstr>Proxima Nova Rg</vt:lpstr>
      <vt:lpstr>Proxima Nova</vt:lpstr>
      <vt:lpstr>Helvetica Neue Medium</vt:lpstr>
      <vt:lpstr>Helvetica</vt:lpstr>
      <vt:lpstr>Tenorite</vt:lpstr>
      <vt:lpstr>Open Sans</vt:lpstr>
      <vt:lpstr>proxima_novaregular</vt:lpstr>
      <vt:lpstr>微软雅黑</vt:lpstr>
      <vt:lpstr>汉仪旗黑</vt:lpstr>
      <vt:lpstr>宋体</vt:lpstr>
      <vt:lpstr>Arial Unicode MS</vt:lpstr>
      <vt:lpstr>等线</vt:lpstr>
      <vt:lpstr>汉仪中等线KW</vt:lpstr>
      <vt:lpstr>汉仪书宋二KW</vt:lpstr>
      <vt:lpstr>等线 Light</vt:lpstr>
      <vt:lpstr>Calibri Light</vt:lpstr>
      <vt:lpstr>Aptos</vt:lpstr>
      <vt:lpstr>Cover_Slides</vt:lpstr>
      <vt:lpstr>Blank_Prep_Slides</vt:lpstr>
      <vt:lpstr>Arc_Slides</vt:lpstr>
      <vt:lpstr>2_Arc_Slides</vt:lpstr>
      <vt:lpstr>1_Blank_Prep_Slides</vt:lpstr>
      <vt:lpstr>Wipro Smart OPs</vt:lpstr>
      <vt:lpstr>Smart OPS</vt:lpstr>
      <vt:lpstr>Characteristics of Smart Operations</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DMTS OKR Check-In &amp; Performance Management Guide Member: [Insert Your Name] SIG: [Insert SIG]</dc:title>
  <dc:creator>Satya Gadepalli</dc:creator>
  <cp:lastModifiedBy>WPS_1671417907</cp:lastModifiedBy>
  <cp:revision>633</cp:revision>
  <dcterms:created xsi:type="dcterms:W3CDTF">2025-04-18T11:19:05Z</dcterms:created>
  <dcterms:modified xsi:type="dcterms:W3CDTF">2025-04-18T11:19:05Z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e7ded32-6a8c-48b8-8009-ebf9a4e0e083_Enabled">
    <vt:lpwstr>true</vt:lpwstr>
  </property>
  <property fmtid="{D5CDD505-2E9C-101B-9397-08002B2CF9AE}" pid="3" name="MSIP_Label_ce7ded32-6a8c-48b8-8009-ebf9a4e0e083_SetDate">
    <vt:lpwstr>2024-05-03T08:41:32Z</vt:lpwstr>
  </property>
  <property fmtid="{D5CDD505-2E9C-101B-9397-08002B2CF9AE}" pid="4" name="MSIP_Label_ce7ded32-6a8c-48b8-8009-ebf9a4e0e083_Method">
    <vt:lpwstr>Privileged</vt:lpwstr>
  </property>
  <property fmtid="{D5CDD505-2E9C-101B-9397-08002B2CF9AE}" pid="5" name="MSIP_Label_ce7ded32-6a8c-48b8-8009-ebf9a4e0e083_Name">
    <vt:lpwstr>Public - Public</vt:lpwstr>
  </property>
  <property fmtid="{D5CDD505-2E9C-101B-9397-08002B2CF9AE}" pid="6" name="MSIP_Label_ce7ded32-6a8c-48b8-8009-ebf9a4e0e083_SiteId">
    <vt:lpwstr>258ac4e4-146a-411e-9dc8-79a9e12fd6da</vt:lpwstr>
  </property>
  <property fmtid="{D5CDD505-2E9C-101B-9397-08002B2CF9AE}" pid="7" name="MSIP_Label_ce7ded32-6a8c-48b8-8009-ebf9a4e0e083_ActionId">
    <vt:lpwstr>bdee486f-6cee-423f-8590-c45a2ef682fd</vt:lpwstr>
  </property>
  <property fmtid="{D5CDD505-2E9C-101B-9397-08002B2CF9AE}" pid="8" name="MSIP_Label_ce7ded32-6a8c-48b8-8009-ebf9a4e0e083_ContentBits">
    <vt:lpwstr>2</vt:lpwstr>
  </property>
  <property fmtid="{D5CDD505-2E9C-101B-9397-08002B2CF9AE}" pid="9" name="ClassificationContentMarkingFooterLocations">
    <vt:lpwstr>Cover_Slides:3\Blank_Prep_Slides:6\Arc_Slides:3</vt:lpwstr>
  </property>
  <property fmtid="{D5CDD505-2E9C-101B-9397-08002B2CF9AE}" pid="10" name="ClassificationContentMarkingFooterText">
    <vt:lpwstr>Public</vt:lpwstr>
  </property>
  <property fmtid="{D5CDD505-2E9C-101B-9397-08002B2CF9AE}" pid="11" name="ContentTypeId">
    <vt:lpwstr>0x0101002B47F2A6F429214BBCEB9DFA76847CAE</vt:lpwstr>
  </property>
  <property fmtid="{D5CDD505-2E9C-101B-9397-08002B2CF9AE}" pid="12" name="ICV">
    <vt:lpwstr>A808260A0DDA0F3D5F330268A6417CB3_42</vt:lpwstr>
  </property>
  <property fmtid="{D5CDD505-2E9C-101B-9397-08002B2CF9AE}" pid="13" name="KSOProductBuildVer">
    <vt:lpwstr>2052-6.11.0.8885</vt:lpwstr>
  </property>
</Properties>
</file>